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1"/>
  </p:notesMasterIdLst>
  <p:sldIdLst>
    <p:sldId id="256" r:id="rId2"/>
    <p:sldId id="507" r:id="rId3"/>
    <p:sldId id="257" r:id="rId4"/>
    <p:sldId id="260" r:id="rId5"/>
    <p:sldId id="261" r:id="rId6"/>
    <p:sldId id="262" r:id="rId7"/>
    <p:sldId id="258" r:id="rId8"/>
    <p:sldId id="259" r:id="rId9"/>
    <p:sldId id="265" r:id="rId10"/>
    <p:sldId id="266" r:id="rId11"/>
    <p:sldId id="351" r:id="rId12"/>
    <p:sldId id="263" r:id="rId13"/>
    <p:sldId id="264" r:id="rId14"/>
    <p:sldId id="267" r:id="rId15"/>
    <p:sldId id="291" r:id="rId16"/>
    <p:sldId id="289" r:id="rId17"/>
    <p:sldId id="292" r:id="rId18"/>
    <p:sldId id="293" r:id="rId19"/>
    <p:sldId id="294" r:id="rId20"/>
    <p:sldId id="295" r:id="rId21"/>
    <p:sldId id="296" r:id="rId22"/>
    <p:sldId id="290" r:id="rId23"/>
    <p:sldId id="297" r:id="rId24"/>
    <p:sldId id="268" r:id="rId25"/>
    <p:sldId id="300" r:id="rId26"/>
    <p:sldId id="305" r:id="rId27"/>
    <p:sldId id="298" r:id="rId28"/>
    <p:sldId id="306" r:id="rId29"/>
    <p:sldId id="303" r:id="rId30"/>
    <p:sldId id="307" r:id="rId31"/>
    <p:sldId id="302" r:id="rId32"/>
    <p:sldId id="308" r:id="rId33"/>
    <p:sldId id="309" r:id="rId34"/>
    <p:sldId id="301" r:id="rId35"/>
    <p:sldId id="314" r:id="rId36"/>
    <p:sldId id="315" r:id="rId37"/>
    <p:sldId id="304" r:id="rId38"/>
    <p:sldId id="310" r:id="rId39"/>
    <p:sldId id="311" r:id="rId40"/>
    <p:sldId id="312" r:id="rId41"/>
    <p:sldId id="313" r:id="rId42"/>
    <p:sldId id="316" r:id="rId43"/>
    <p:sldId id="317" r:id="rId44"/>
    <p:sldId id="321" r:id="rId45"/>
    <p:sldId id="322" r:id="rId46"/>
    <p:sldId id="318" r:id="rId47"/>
    <p:sldId id="319" r:id="rId48"/>
    <p:sldId id="326" r:id="rId49"/>
    <p:sldId id="323" r:id="rId50"/>
    <p:sldId id="324" r:id="rId51"/>
    <p:sldId id="325" r:id="rId52"/>
    <p:sldId id="320" r:id="rId53"/>
    <p:sldId id="508" r:id="rId54"/>
    <p:sldId id="327" r:id="rId55"/>
    <p:sldId id="328" r:id="rId56"/>
    <p:sldId id="330" r:id="rId57"/>
    <p:sldId id="333" r:id="rId58"/>
    <p:sldId id="331" r:id="rId59"/>
    <p:sldId id="334" r:id="rId60"/>
    <p:sldId id="335" r:id="rId61"/>
    <p:sldId id="341" r:id="rId62"/>
    <p:sldId id="342" r:id="rId63"/>
    <p:sldId id="343" r:id="rId64"/>
    <p:sldId id="344" r:id="rId65"/>
    <p:sldId id="509" r:id="rId66"/>
    <p:sldId id="345" r:id="rId67"/>
    <p:sldId id="346" r:id="rId68"/>
    <p:sldId id="347" r:id="rId69"/>
    <p:sldId id="339" r:id="rId70"/>
    <p:sldId id="349" r:id="rId71"/>
    <p:sldId id="348" r:id="rId72"/>
    <p:sldId id="542" r:id="rId73"/>
    <p:sldId id="543" r:id="rId74"/>
    <p:sldId id="544" r:id="rId75"/>
    <p:sldId id="545" r:id="rId76"/>
    <p:sldId id="546" r:id="rId77"/>
    <p:sldId id="547" r:id="rId78"/>
    <p:sldId id="548" r:id="rId79"/>
    <p:sldId id="549" r:id="rId80"/>
    <p:sldId id="550" r:id="rId81"/>
    <p:sldId id="551" r:id="rId82"/>
    <p:sldId id="552" r:id="rId83"/>
    <p:sldId id="553" r:id="rId84"/>
    <p:sldId id="554" r:id="rId85"/>
    <p:sldId id="555" r:id="rId86"/>
    <p:sldId id="556" r:id="rId87"/>
    <p:sldId id="557" r:id="rId88"/>
    <p:sldId id="604" r:id="rId89"/>
    <p:sldId id="558" r:id="rId90"/>
    <p:sldId id="559" r:id="rId91"/>
    <p:sldId id="560" r:id="rId92"/>
    <p:sldId id="561" r:id="rId93"/>
    <p:sldId id="562" r:id="rId94"/>
    <p:sldId id="563" r:id="rId95"/>
    <p:sldId id="564" r:id="rId96"/>
    <p:sldId id="565" r:id="rId97"/>
    <p:sldId id="566" r:id="rId98"/>
    <p:sldId id="567" r:id="rId99"/>
    <p:sldId id="569" r:id="rId100"/>
    <p:sldId id="570" r:id="rId101"/>
    <p:sldId id="571" r:id="rId102"/>
    <p:sldId id="572" r:id="rId103"/>
    <p:sldId id="573" r:id="rId104"/>
    <p:sldId id="574" r:id="rId105"/>
    <p:sldId id="575" r:id="rId106"/>
    <p:sldId id="576" r:id="rId107"/>
    <p:sldId id="577" r:id="rId108"/>
    <p:sldId id="578" r:id="rId109"/>
    <p:sldId id="579" r:id="rId110"/>
    <p:sldId id="605" r:id="rId111"/>
    <p:sldId id="580" r:id="rId112"/>
    <p:sldId id="581" r:id="rId113"/>
    <p:sldId id="582" r:id="rId114"/>
    <p:sldId id="583" r:id="rId115"/>
    <p:sldId id="584" r:id="rId116"/>
    <p:sldId id="585" r:id="rId117"/>
    <p:sldId id="586" r:id="rId118"/>
    <p:sldId id="587" r:id="rId119"/>
    <p:sldId id="588" r:id="rId120"/>
    <p:sldId id="627" r:id="rId121"/>
    <p:sldId id="606" r:id="rId122"/>
    <p:sldId id="607" r:id="rId123"/>
    <p:sldId id="608" r:id="rId124"/>
    <p:sldId id="609" r:id="rId125"/>
    <p:sldId id="610" r:id="rId126"/>
    <p:sldId id="611" r:id="rId127"/>
    <p:sldId id="612" r:id="rId128"/>
    <p:sldId id="613" r:id="rId129"/>
    <p:sldId id="614" r:id="rId130"/>
    <p:sldId id="615" r:id="rId131"/>
    <p:sldId id="616" r:id="rId132"/>
    <p:sldId id="617" r:id="rId133"/>
    <p:sldId id="628" r:id="rId134"/>
    <p:sldId id="618" r:id="rId135"/>
    <p:sldId id="619" r:id="rId136"/>
    <p:sldId id="620" r:id="rId137"/>
    <p:sldId id="621" r:id="rId138"/>
    <p:sldId id="622" r:id="rId139"/>
    <p:sldId id="623" r:id="rId140"/>
    <p:sldId id="624" r:id="rId141"/>
    <p:sldId id="625" r:id="rId142"/>
    <p:sldId id="626" r:id="rId143"/>
    <p:sldId id="603" r:id="rId144"/>
    <p:sldId id="602" r:id="rId145"/>
    <p:sldId id="592" r:id="rId146"/>
    <p:sldId id="593" r:id="rId147"/>
    <p:sldId id="594" r:id="rId148"/>
    <p:sldId id="595" r:id="rId149"/>
    <p:sldId id="596" r:id="rId150"/>
    <p:sldId id="597" r:id="rId151"/>
    <p:sldId id="598" r:id="rId152"/>
    <p:sldId id="599" r:id="rId153"/>
    <p:sldId id="600" r:id="rId154"/>
    <p:sldId id="601" r:id="rId155"/>
    <p:sldId id="511" r:id="rId156"/>
    <p:sldId id="512" r:id="rId157"/>
    <p:sldId id="513" r:id="rId158"/>
    <p:sldId id="514" r:id="rId159"/>
    <p:sldId id="515" r:id="rId160"/>
    <p:sldId id="516" r:id="rId161"/>
    <p:sldId id="517" r:id="rId162"/>
    <p:sldId id="518" r:id="rId163"/>
    <p:sldId id="519" r:id="rId164"/>
    <p:sldId id="357" r:id="rId165"/>
    <p:sldId id="372" r:id="rId166"/>
    <p:sldId id="358" r:id="rId167"/>
    <p:sldId id="359" r:id="rId168"/>
    <p:sldId id="360" r:id="rId169"/>
    <p:sldId id="361" r:id="rId170"/>
    <p:sldId id="363" r:id="rId171"/>
    <p:sldId id="364" r:id="rId172"/>
    <p:sldId id="365" r:id="rId173"/>
    <p:sldId id="366" r:id="rId174"/>
    <p:sldId id="373" r:id="rId175"/>
    <p:sldId id="367" r:id="rId176"/>
    <p:sldId id="368" r:id="rId177"/>
    <p:sldId id="377" r:id="rId178"/>
    <p:sldId id="379" r:id="rId179"/>
    <p:sldId id="381" r:id="rId180"/>
    <p:sldId id="397" r:id="rId181"/>
    <p:sldId id="387" r:id="rId182"/>
    <p:sldId id="388" r:id="rId183"/>
    <p:sldId id="386" r:id="rId184"/>
    <p:sldId id="389" r:id="rId185"/>
    <p:sldId id="390" r:id="rId186"/>
    <p:sldId id="391" r:id="rId187"/>
    <p:sldId id="392" r:id="rId188"/>
    <p:sldId id="399" r:id="rId189"/>
    <p:sldId id="451" r:id="rId19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C98989D7-4297-4B2C-A111-C881BF38FFEB}">
          <p14:sldIdLst>
            <p14:sldId id="256"/>
            <p14:sldId id="507"/>
            <p14:sldId id="257"/>
            <p14:sldId id="260"/>
            <p14:sldId id="261"/>
            <p14:sldId id="262"/>
            <p14:sldId id="258"/>
            <p14:sldId id="259"/>
            <p14:sldId id="265"/>
            <p14:sldId id="266"/>
            <p14:sldId id="351"/>
            <p14:sldId id="263"/>
            <p14:sldId id="264"/>
            <p14:sldId id="267"/>
            <p14:sldId id="291"/>
            <p14:sldId id="289"/>
            <p14:sldId id="292"/>
            <p14:sldId id="293"/>
            <p14:sldId id="294"/>
            <p14:sldId id="295"/>
            <p14:sldId id="296"/>
            <p14:sldId id="290"/>
            <p14:sldId id="297"/>
            <p14:sldId id="268"/>
            <p14:sldId id="300"/>
            <p14:sldId id="305"/>
            <p14:sldId id="298"/>
            <p14:sldId id="306"/>
            <p14:sldId id="303"/>
            <p14:sldId id="307"/>
            <p14:sldId id="302"/>
            <p14:sldId id="308"/>
            <p14:sldId id="309"/>
            <p14:sldId id="301"/>
            <p14:sldId id="314"/>
            <p14:sldId id="315"/>
            <p14:sldId id="304"/>
            <p14:sldId id="310"/>
            <p14:sldId id="311"/>
            <p14:sldId id="312"/>
            <p14:sldId id="313"/>
            <p14:sldId id="316"/>
            <p14:sldId id="317"/>
            <p14:sldId id="321"/>
            <p14:sldId id="322"/>
            <p14:sldId id="318"/>
            <p14:sldId id="319"/>
            <p14:sldId id="326"/>
            <p14:sldId id="323"/>
            <p14:sldId id="324"/>
            <p14:sldId id="325"/>
            <p14:sldId id="320"/>
            <p14:sldId id="508"/>
            <p14:sldId id="327"/>
            <p14:sldId id="328"/>
            <p14:sldId id="330"/>
            <p14:sldId id="333"/>
            <p14:sldId id="331"/>
            <p14:sldId id="334"/>
            <p14:sldId id="335"/>
            <p14:sldId id="341"/>
            <p14:sldId id="342"/>
            <p14:sldId id="343"/>
            <p14:sldId id="344"/>
            <p14:sldId id="509"/>
            <p14:sldId id="345"/>
            <p14:sldId id="346"/>
            <p14:sldId id="347"/>
            <p14:sldId id="339"/>
            <p14:sldId id="349"/>
            <p14:sldId id="348"/>
            <p14:sldId id="542"/>
            <p14:sldId id="543"/>
            <p14:sldId id="544"/>
            <p14:sldId id="545"/>
            <p14:sldId id="546"/>
            <p14:sldId id="547"/>
            <p14:sldId id="548"/>
            <p14:sldId id="549"/>
            <p14:sldId id="550"/>
            <p14:sldId id="551"/>
            <p14:sldId id="552"/>
            <p14:sldId id="553"/>
            <p14:sldId id="554"/>
            <p14:sldId id="555"/>
            <p14:sldId id="556"/>
            <p14:sldId id="557"/>
            <p14:sldId id="604"/>
            <p14:sldId id="558"/>
            <p14:sldId id="559"/>
            <p14:sldId id="560"/>
            <p14:sldId id="561"/>
            <p14:sldId id="562"/>
            <p14:sldId id="563"/>
            <p14:sldId id="564"/>
            <p14:sldId id="565"/>
            <p14:sldId id="566"/>
            <p14:sldId id="567"/>
            <p14:sldId id="569"/>
            <p14:sldId id="570"/>
            <p14:sldId id="571"/>
            <p14:sldId id="572"/>
            <p14:sldId id="573"/>
            <p14:sldId id="574"/>
            <p14:sldId id="575"/>
            <p14:sldId id="576"/>
            <p14:sldId id="577"/>
            <p14:sldId id="578"/>
            <p14:sldId id="579"/>
            <p14:sldId id="605"/>
            <p14:sldId id="580"/>
            <p14:sldId id="581"/>
            <p14:sldId id="582"/>
            <p14:sldId id="583"/>
            <p14:sldId id="584"/>
            <p14:sldId id="585"/>
            <p14:sldId id="586"/>
            <p14:sldId id="587"/>
            <p14:sldId id="588"/>
            <p14:sldId id="627"/>
            <p14:sldId id="606"/>
            <p14:sldId id="607"/>
            <p14:sldId id="608"/>
            <p14:sldId id="609"/>
            <p14:sldId id="610"/>
            <p14:sldId id="611"/>
            <p14:sldId id="612"/>
            <p14:sldId id="613"/>
            <p14:sldId id="614"/>
            <p14:sldId id="615"/>
            <p14:sldId id="616"/>
            <p14:sldId id="617"/>
            <p14:sldId id="628"/>
            <p14:sldId id="618"/>
            <p14:sldId id="619"/>
            <p14:sldId id="620"/>
            <p14:sldId id="621"/>
            <p14:sldId id="622"/>
            <p14:sldId id="623"/>
            <p14:sldId id="624"/>
            <p14:sldId id="625"/>
            <p14:sldId id="626"/>
            <p14:sldId id="603"/>
            <p14:sldId id="602"/>
            <p14:sldId id="592"/>
            <p14:sldId id="593"/>
            <p14:sldId id="594"/>
            <p14:sldId id="595"/>
            <p14:sldId id="596"/>
            <p14:sldId id="597"/>
            <p14:sldId id="598"/>
            <p14:sldId id="599"/>
            <p14:sldId id="600"/>
            <p14:sldId id="601"/>
            <p14:sldId id="511"/>
            <p14:sldId id="512"/>
            <p14:sldId id="513"/>
            <p14:sldId id="514"/>
            <p14:sldId id="515"/>
            <p14:sldId id="516"/>
            <p14:sldId id="517"/>
            <p14:sldId id="518"/>
            <p14:sldId id="519"/>
            <p14:sldId id="357"/>
            <p14:sldId id="372"/>
            <p14:sldId id="358"/>
            <p14:sldId id="359"/>
            <p14:sldId id="360"/>
            <p14:sldId id="361"/>
            <p14:sldId id="363"/>
            <p14:sldId id="364"/>
            <p14:sldId id="365"/>
            <p14:sldId id="366"/>
            <p14:sldId id="373"/>
            <p14:sldId id="367"/>
            <p14:sldId id="368"/>
          </p14:sldIdLst>
        </p14:section>
        <p14:section name="Untitled Section" id="{0725ED06-4A07-4863-8235-B91333948B2C}">
          <p14:sldIdLst>
            <p14:sldId id="377"/>
            <p14:sldId id="379"/>
            <p14:sldId id="381"/>
            <p14:sldId id="397"/>
            <p14:sldId id="387"/>
            <p14:sldId id="388"/>
            <p14:sldId id="386"/>
            <p14:sldId id="389"/>
            <p14:sldId id="390"/>
            <p14:sldId id="391"/>
            <p14:sldId id="392"/>
            <p14:sldId id="399"/>
            <p14:sldId id="4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99CC"/>
    <a:srgbClr val="660066"/>
    <a:srgbClr val="006666"/>
    <a:srgbClr val="0C788E"/>
    <a:srgbClr val="422C16"/>
    <a:srgbClr val="1C1C1C"/>
    <a:srgbClr val="00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75" autoAdjust="0"/>
    <p:restoredTop sz="83729" autoAdjust="0"/>
  </p:normalViewPr>
  <p:slideViewPr>
    <p:cSldViewPr>
      <p:cViewPr varScale="1">
        <p:scale>
          <a:sx n="68" d="100"/>
          <a:sy n="68" d="100"/>
        </p:scale>
        <p:origin x="51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C07FD-9745-4243-82DC-68D90F554925}" type="datetimeFigureOut">
              <a:rPr lang="en-US" smtClean="0"/>
              <a:pPr/>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07C98-096E-421F-B9A3-AF0409C2CD7C}" type="slidenum">
              <a:rPr lang="en-US" smtClean="0"/>
              <a:pPr/>
              <a:t>‹#›</a:t>
            </a:fld>
            <a:endParaRPr lang="en-US"/>
          </a:p>
        </p:txBody>
      </p:sp>
    </p:spTree>
    <p:extLst>
      <p:ext uri="{BB962C8B-B14F-4D97-AF65-F5344CB8AC3E}">
        <p14:creationId xmlns:p14="http://schemas.microsoft.com/office/powerpoint/2010/main" val="244085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0F9E4A4-EEFD-45AC-B509-A48FF9306CC3}" type="slidenum">
              <a:rPr lang="en-US" smtClean="0"/>
              <a:pPr/>
              <a:t>2</a:t>
            </a:fld>
            <a:endParaRPr lang="en-US" dirty="0" smtClean="0"/>
          </a:p>
        </p:txBody>
      </p:sp>
      <p:sp>
        <p:nvSpPr>
          <p:cNvPr id="58371"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58372" name="Rectangle 3"/>
          <p:cNvSpPr>
            <a:spLocks noGrp="1" noChangeArrowheads="1"/>
          </p:cNvSpPr>
          <p:nvPr>
            <p:ph type="body" idx="1"/>
          </p:nvPr>
        </p:nvSpPr>
        <p:spPr>
          <a:xfrm>
            <a:off x="914400" y="4341813"/>
            <a:ext cx="5029200" cy="4116387"/>
          </a:xfrm>
          <a:noFill/>
          <a:ln/>
        </p:spPr>
        <p:txBody>
          <a:bodyPr lIns="91854" tIns="45927" rIns="91854" bIns="45927"/>
          <a:lstStyle/>
          <a:p>
            <a:pPr eaLnBrk="1" hangingPunct="1"/>
            <a:endParaRPr lang="en-US" dirty="0" smtClean="0"/>
          </a:p>
        </p:txBody>
      </p:sp>
    </p:spTree>
    <p:extLst>
      <p:ext uri="{BB962C8B-B14F-4D97-AF65-F5344CB8AC3E}">
        <p14:creationId xmlns:p14="http://schemas.microsoft.com/office/powerpoint/2010/main" val="46267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D07C98-096E-421F-B9A3-AF0409C2CD7C}" type="slidenum">
              <a:rPr lang="en-US" smtClean="0"/>
              <a:pPr/>
              <a:t>16</a:t>
            </a:fld>
            <a:endParaRPr lang="en-US"/>
          </a:p>
        </p:txBody>
      </p:sp>
    </p:spTree>
    <p:extLst>
      <p:ext uri="{BB962C8B-B14F-4D97-AF65-F5344CB8AC3E}">
        <p14:creationId xmlns:p14="http://schemas.microsoft.com/office/powerpoint/2010/main" val="95469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38FB33C-AF7B-4ACB-AA0D-81B95C96EB00}"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8DD5C8C-C9B7-49B4-8879-A757047EFC12}"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FF62162-E79E-490D-91C9-3D10F1BBBB0B}"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18C2786-D0FB-4AED-AEA6-81E4CD6274ED}" type="slidenum">
              <a:rPr lang="en-US"/>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DAF19C3E-7020-4B62-B14F-5D3B3606B499}" type="slidenum">
              <a:rPr lang="en-US"/>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5E39854-7B06-4A1D-8527-4AFC0AEA218D}"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D05974E-0BEB-4368-B550-A1C546680CC3}"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9473045-D7C0-44FE-A524-4A4DDC95D9A6}"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1782340F-0124-4944-87FF-5A615A060B54}"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5FEE5DD3-1719-4A12-834E-DC248146A15F}"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3CE1A823-236A-4073-8C53-99C4C6B74971}"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EDD1BA19-1276-44DC-BFC7-A6CE05A8DBC9}"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0FFF0C8-4214-4187-AF41-128AC73E573B}"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379005C-1B56-472D-A01B-5D56DD02AB35}"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E730D3-F3A1-4E55-B615-48E88DC408E2}"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prestatools.ir/"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6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hyperlink" Target="http://www.khezrian.n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Screen_printi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4.bin"/><Relationship Id="rId4" Type="http://schemas.openxmlformats.org/officeDocument/2006/relationships/image" Target="../media/image32.wmf"/></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wmf"/><Relationship Id="rId5" Type="http://schemas.openxmlformats.org/officeDocument/2006/relationships/oleObject" Target="../embeddings/oleObject6.bin"/><Relationship Id="rId4" Type="http://schemas.openxmlformats.org/officeDocument/2006/relationships/image" Target="../media/image35.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8.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9.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40.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12.bin"/><Relationship Id="rId4" Type="http://schemas.openxmlformats.org/officeDocument/2006/relationships/image" Target="../media/image41.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9.vml"/><Relationship Id="rId4" Type="http://schemas.openxmlformats.org/officeDocument/2006/relationships/image" Target="../media/image43.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4.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14" name="Rectangle 166"/>
          <p:cNvSpPr>
            <a:spLocks noGrp="1" noChangeArrowheads="1"/>
          </p:cNvSpPr>
          <p:nvPr>
            <p:ph type="subTitle" idx="1"/>
          </p:nvPr>
        </p:nvSpPr>
        <p:spPr>
          <a:xfrm>
            <a:off x="785817" y="5357826"/>
            <a:ext cx="6429389" cy="1128733"/>
          </a:xfrm>
        </p:spPr>
        <p:txBody>
          <a:bodyPr/>
          <a:lstStyle/>
          <a:p>
            <a:pPr algn="l">
              <a:lnSpc>
                <a:spcPct val="90000"/>
              </a:lnSpc>
            </a:pPr>
            <a:r>
              <a:rPr lang="es-ES" sz="4000" b="1" dirty="0" smtClean="0"/>
              <a:t>E-Commerce</a:t>
            </a:r>
            <a:r>
              <a:rPr lang="en-US" sz="4000" b="1" dirty="0"/>
              <a:t> </a:t>
            </a:r>
            <a:r>
              <a:rPr lang="en-US" sz="4000" b="1" dirty="0" smtClean="0"/>
              <a:t>&amp; Information Technology</a:t>
            </a:r>
            <a:endParaRPr lang="es-ES" sz="4000" b="1" dirty="0"/>
          </a:p>
        </p:txBody>
      </p:sp>
      <p:sp>
        <p:nvSpPr>
          <p:cNvPr id="2219" name="Rectangle 171"/>
          <p:cNvSpPr>
            <a:spLocks noChangeArrowheads="1"/>
          </p:cNvSpPr>
          <p:nvPr/>
        </p:nvSpPr>
        <p:spPr bwMode="auto">
          <a:xfrm>
            <a:off x="6143636" y="4714884"/>
            <a:ext cx="2928958" cy="928694"/>
          </a:xfrm>
          <a:prstGeom prst="rect">
            <a:avLst/>
          </a:prstGeom>
          <a:noFill/>
          <a:ln w="9525">
            <a:noFill/>
            <a:miter lim="800000"/>
            <a:headEnd/>
            <a:tailEnd/>
          </a:ln>
          <a:effectLst/>
        </p:spPr>
        <p:txBody>
          <a:bodyPr/>
          <a:lstStyle/>
          <a:p>
            <a:pPr>
              <a:lnSpc>
                <a:spcPct val="90000"/>
              </a:lnSpc>
              <a:spcBef>
                <a:spcPct val="20000"/>
              </a:spcBef>
            </a:pPr>
            <a:r>
              <a:rPr lang="fa-IR" sz="4000" b="1" dirty="0" smtClean="0"/>
              <a:t>مجتبی خضریان</a:t>
            </a:r>
            <a:endParaRPr lang="es-ES" sz="4000" b="1" dirty="0"/>
          </a:p>
        </p:txBody>
      </p:sp>
      <p:sp>
        <p:nvSpPr>
          <p:cNvPr id="6" name="Rectangle 171"/>
          <p:cNvSpPr>
            <a:spLocks noChangeArrowheads="1"/>
          </p:cNvSpPr>
          <p:nvPr/>
        </p:nvSpPr>
        <p:spPr bwMode="auto">
          <a:xfrm>
            <a:off x="3714744" y="285728"/>
            <a:ext cx="2714644" cy="857256"/>
          </a:xfrm>
          <a:prstGeom prst="rect">
            <a:avLst/>
          </a:prstGeom>
          <a:noFill/>
          <a:ln w="9525">
            <a:noFill/>
            <a:miter lim="800000"/>
            <a:headEnd/>
            <a:tailEnd/>
          </a:ln>
          <a:effectLst/>
        </p:spPr>
        <p:txBody>
          <a:bodyPr/>
          <a:lstStyle/>
          <a:p>
            <a:pPr>
              <a:lnSpc>
                <a:spcPct val="90000"/>
              </a:lnSpc>
              <a:spcBef>
                <a:spcPct val="20000"/>
              </a:spcBef>
            </a:pPr>
            <a:r>
              <a:rPr lang="fa-IR" sz="5400" b="1" dirty="0" smtClean="0">
                <a:latin typeface="IranNastaliq" pitchFamily="18" charset="0"/>
                <a:cs typeface="IranNastaliq" pitchFamily="18" charset="0"/>
              </a:rPr>
              <a:t>بسم الله الرحمن الرحیم</a:t>
            </a:r>
            <a:endParaRPr lang="es-ES" sz="5400" b="1" dirty="0">
              <a:latin typeface="IranNastaliq" pitchFamily="18" charset="0"/>
              <a:cs typeface="IranNastaliq"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42994" y="0"/>
            <a:ext cx="8229600" cy="1125538"/>
          </a:xfrm>
        </p:spPr>
        <p:txBody>
          <a:bodyPr/>
          <a:lstStyle/>
          <a:p>
            <a:pPr rtl="1"/>
            <a:r>
              <a:rPr lang="fa-IR" dirty="0" smtClean="0">
                <a:solidFill>
                  <a:schemeClr val="tx1"/>
                </a:solidFill>
                <a:latin typeface="+mj-lt"/>
                <a:ea typeface="+mj-ea"/>
                <a:cs typeface="+mj-cs"/>
              </a:rPr>
              <a:t>تاریخچه كامپیوتر </a:t>
            </a:r>
            <a:r>
              <a:rPr lang="fa-IR" dirty="0">
                <a:solidFill>
                  <a:schemeClr val="tx1"/>
                </a:solidFill>
                <a:latin typeface="+mj-lt"/>
                <a:ea typeface="+mj-ea"/>
                <a:cs typeface="+mj-cs"/>
              </a:rPr>
              <a:t>در </a:t>
            </a:r>
            <a:r>
              <a:rPr lang="fa-IR" dirty="0" smtClean="0">
                <a:solidFill>
                  <a:schemeClr val="tx1"/>
                </a:solidFill>
                <a:latin typeface="+mj-lt"/>
                <a:ea typeface="+mj-ea"/>
                <a:cs typeface="+mj-cs"/>
              </a:rPr>
              <a:t>ایران</a:t>
            </a:r>
            <a:endParaRPr lang="fa-IR" dirty="0">
              <a:solidFill>
                <a:schemeClr val="tx1"/>
              </a:solidFill>
              <a:latin typeface="+mj-lt"/>
              <a:ea typeface="+mj-ea"/>
              <a:cs typeface="+mj-cs"/>
            </a:endParaRPr>
          </a:p>
        </p:txBody>
      </p:sp>
      <p:sp>
        <p:nvSpPr>
          <p:cNvPr id="189443" name="Rectangle 3"/>
          <p:cNvSpPr>
            <a:spLocks noGrp="1" noChangeArrowheads="1"/>
          </p:cNvSpPr>
          <p:nvPr>
            <p:ph type="body" idx="1"/>
          </p:nvPr>
        </p:nvSpPr>
        <p:spPr>
          <a:xfrm>
            <a:off x="700118" y="1357298"/>
            <a:ext cx="8229600" cy="4281483"/>
          </a:xfrm>
        </p:spPr>
        <p:txBody>
          <a:bodyPr/>
          <a:lstStyle/>
          <a:p>
            <a:pPr algn="just" rtl="1">
              <a:buNone/>
            </a:pPr>
            <a:r>
              <a:rPr lang="fa-IR" sz="2400" dirty="0" smtClean="0">
                <a:solidFill>
                  <a:schemeClr val="tx1"/>
                </a:solidFill>
                <a:latin typeface="+mn-lt"/>
                <a:ea typeface="+mn-ea"/>
                <a:cs typeface="+mn-cs"/>
              </a:rPr>
              <a:t>می </a:t>
            </a:r>
            <a:r>
              <a:rPr lang="fa-IR" sz="2400" dirty="0">
                <a:solidFill>
                  <a:schemeClr val="tx1"/>
                </a:solidFill>
                <a:latin typeface="+mn-lt"/>
                <a:ea typeface="+mn-ea"/>
                <a:cs typeface="+mn-cs"/>
              </a:rPr>
              <a:t>توان به چهار دوره </a:t>
            </a:r>
            <a:r>
              <a:rPr lang="fa-IR" sz="2400" dirty="0" smtClean="0">
                <a:solidFill>
                  <a:schemeClr val="tx1"/>
                </a:solidFill>
                <a:latin typeface="+mn-lt"/>
                <a:ea typeface="+mn-ea"/>
                <a:cs typeface="+mn-cs"/>
              </a:rPr>
              <a:t>تقسیم </a:t>
            </a:r>
            <a:r>
              <a:rPr lang="fa-IR" sz="2400" dirty="0">
                <a:solidFill>
                  <a:schemeClr val="tx1"/>
                </a:solidFill>
                <a:latin typeface="+mn-lt"/>
                <a:ea typeface="+mn-ea"/>
                <a:cs typeface="+mn-cs"/>
              </a:rPr>
              <a:t>كرد </a:t>
            </a:r>
            <a:r>
              <a:rPr lang="fa-IR" sz="2400" dirty="0" smtClean="0">
                <a:solidFill>
                  <a:schemeClr val="tx1"/>
                </a:solidFill>
                <a:latin typeface="+mn-lt"/>
                <a:ea typeface="+mn-ea"/>
                <a:cs typeface="+mn-cs"/>
              </a:rPr>
              <a:t>:</a:t>
            </a:r>
          </a:p>
          <a:p>
            <a:pPr algn="just" rtl="1">
              <a:buNone/>
            </a:pPr>
            <a:endParaRPr lang="fa-IR" sz="2400" dirty="0" smtClean="0">
              <a:solidFill>
                <a:schemeClr val="tx1"/>
              </a:solidFill>
              <a:latin typeface="+mn-lt"/>
              <a:ea typeface="+mn-ea"/>
              <a:cs typeface="+mn-cs"/>
            </a:endParaRPr>
          </a:p>
          <a:p>
            <a:pPr algn="just" rtl="1">
              <a:buNone/>
            </a:pPr>
            <a:r>
              <a:rPr lang="fa-IR" sz="2400" dirty="0" smtClean="0">
                <a:solidFill>
                  <a:schemeClr val="tx1"/>
                </a:solidFill>
                <a:latin typeface="+mn-lt"/>
                <a:ea typeface="+mn-ea"/>
                <a:cs typeface="+mn-cs"/>
              </a:rPr>
              <a:t>پیدایش: كامپیوتر </a:t>
            </a:r>
            <a:r>
              <a:rPr lang="fa-IR" sz="2400" dirty="0">
                <a:solidFill>
                  <a:schemeClr val="tx1"/>
                </a:solidFill>
                <a:latin typeface="+mn-lt"/>
                <a:ea typeface="+mn-ea"/>
                <a:cs typeface="+mn-cs"/>
              </a:rPr>
              <a:t>در سال 1341وارد </a:t>
            </a:r>
            <a:r>
              <a:rPr lang="fa-IR" sz="2400" dirty="0" smtClean="0">
                <a:solidFill>
                  <a:schemeClr val="tx1"/>
                </a:solidFill>
                <a:latin typeface="+mn-lt"/>
                <a:ea typeface="+mn-ea"/>
                <a:cs typeface="+mn-cs"/>
              </a:rPr>
              <a:t>ایران شد که تقریبا </a:t>
            </a:r>
            <a:r>
              <a:rPr lang="fa-IR" sz="2400" dirty="0">
                <a:solidFill>
                  <a:schemeClr val="tx1"/>
                </a:solidFill>
                <a:latin typeface="+mn-lt"/>
                <a:ea typeface="+mn-ea"/>
                <a:cs typeface="+mn-cs"/>
              </a:rPr>
              <a:t>10 سال بعد از ظهور </a:t>
            </a:r>
            <a:r>
              <a:rPr lang="fa-IR" sz="2400" dirty="0" smtClean="0">
                <a:solidFill>
                  <a:schemeClr val="tx1"/>
                </a:solidFill>
                <a:latin typeface="+mn-lt"/>
                <a:ea typeface="+mn-ea"/>
                <a:cs typeface="+mn-cs"/>
              </a:rPr>
              <a:t>كامپیوتر </a:t>
            </a:r>
            <a:r>
              <a:rPr lang="fa-IR" sz="2400" dirty="0">
                <a:solidFill>
                  <a:schemeClr val="tx1"/>
                </a:solidFill>
                <a:latin typeface="+mn-lt"/>
                <a:ea typeface="+mn-ea"/>
                <a:cs typeface="+mn-cs"/>
              </a:rPr>
              <a:t>در كشور </a:t>
            </a:r>
            <a:r>
              <a:rPr lang="fa-IR" sz="2400" dirty="0" smtClean="0">
                <a:solidFill>
                  <a:schemeClr val="tx1"/>
                </a:solidFill>
                <a:latin typeface="+mn-lt"/>
                <a:ea typeface="+mn-ea"/>
                <a:cs typeface="+mn-cs"/>
              </a:rPr>
              <a:t>های صنعتی بود.</a:t>
            </a:r>
          </a:p>
          <a:p>
            <a:pPr algn="just" rtl="1">
              <a:buNone/>
            </a:pPr>
            <a:r>
              <a:rPr lang="fa-IR" sz="2400" dirty="0" smtClean="0">
                <a:solidFill>
                  <a:schemeClr val="tx1"/>
                </a:solidFill>
                <a:latin typeface="+mn-lt"/>
                <a:ea typeface="+mn-ea"/>
                <a:cs typeface="+mn-cs"/>
              </a:rPr>
              <a:t>توسعه: دوره </a:t>
            </a:r>
            <a:r>
              <a:rPr lang="fa-IR" sz="2400" dirty="0">
                <a:solidFill>
                  <a:schemeClr val="tx1"/>
                </a:solidFill>
                <a:latin typeface="+mn-lt"/>
                <a:ea typeface="+mn-ea"/>
                <a:cs typeface="+mn-cs"/>
              </a:rPr>
              <a:t>توسعه </a:t>
            </a:r>
            <a:r>
              <a:rPr lang="fa-IR" sz="2400" dirty="0" smtClean="0">
                <a:solidFill>
                  <a:schemeClr val="tx1"/>
                </a:solidFill>
                <a:latin typeface="+mn-lt"/>
                <a:ea typeface="+mn-ea"/>
                <a:cs typeface="+mn-cs"/>
              </a:rPr>
              <a:t>كامپیوتر </a:t>
            </a:r>
            <a:r>
              <a:rPr lang="fa-IR" sz="2400" dirty="0">
                <a:solidFill>
                  <a:schemeClr val="tx1"/>
                </a:solidFill>
                <a:latin typeface="+mn-lt"/>
                <a:ea typeface="+mn-ea"/>
                <a:cs typeface="+mn-cs"/>
              </a:rPr>
              <a:t>از سال 1350 در </a:t>
            </a:r>
            <a:r>
              <a:rPr lang="fa-IR" sz="2400" dirty="0" smtClean="0">
                <a:solidFill>
                  <a:schemeClr val="tx1"/>
                </a:solidFill>
                <a:latin typeface="+mn-lt"/>
                <a:ea typeface="+mn-ea"/>
                <a:cs typeface="+mn-cs"/>
              </a:rPr>
              <a:t>ایران </a:t>
            </a:r>
            <a:r>
              <a:rPr lang="fa-IR" sz="2400" dirty="0">
                <a:solidFill>
                  <a:schemeClr val="tx1"/>
                </a:solidFill>
                <a:latin typeface="+mn-lt"/>
                <a:ea typeface="+mn-ea"/>
                <a:cs typeface="+mn-cs"/>
              </a:rPr>
              <a:t>آغاز و تا سال 1360 ادامه </a:t>
            </a:r>
            <a:r>
              <a:rPr lang="fa-IR" sz="2400" dirty="0" smtClean="0">
                <a:solidFill>
                  <a:schemeClr val="tx1"/>
                </a:solidFill>
                <a:latin typeface="+mn-lt"/>
                <a:ea typeface="+mn-ea"/>
                <a:cs typeface="+mn-cs"/>
              </a:rPr>
              <a:t>یافت</a:t>
            </a:r>
            <a:r>
              <a:rPr lang="fa-IR" sz="2400" dirty="0">
                <a:solidFill>
                  <a:schemeClr val="tx1"/>
                </a:solidFill>
                <a:latin typeface="+mn-lt"/>
                <a:ea typeface="+mn-ea"/>
                <a:cs typeface="+mn-cs"/>
              </a:rPr>
              <a:t>. </a:t>
            </a:r>
            <a:r>
              <a:rPr lang="fa-IR" sz="2400" dirty="0" smtClean="0">
                <a:solidFill>
                  <a:schemeClr val="tx1"/>
                </a:solidFill>
                <a:latin typeface="+mn-lt"/>
                <a:ea typeface="+mn-ea"/>
                <a:cs typeface="+mn-cs"/>
              </a:rPr>
              <a:t>این </a:t>
            </a:r>
            <a:r>
              <a:rPr lang="fa-IR" sz="2400" dirty="0">
                <a:solidFill>
                  <a:schemeClr val="tx1"/>
                </a:solidFill>
                <a:latin typeface="+mn-lt"/>
                <a:ea typeface="+mn-ea"/>
                <a:cs typeface="+mn-cs"/>
              </a:rPr>
              <a:t>دوره همراه با رقابت </a:t>
            </a:r>
            <a:r>
              <a:rPr lang="fa-IR" sz="2400" dirty="0" smtClean="0">
                <a:solidFill>
                  <a:schemeClr val="tx1"/>
                </a:solidFill>
                <a:latin typeface="+mn-lt"/>
                <a:ea typeface="+mn-ea"/>
                <a:cs typeface="+mn-cs"/>
              </a:rPr>
              <a:t>زیاد برای خرید </a:t>
            </a:r>
            <a:r>
              <a:rPr lang="fa-IR" sz="2400" dirty="0">
                <a:solidFill>
                  <a:schemeClr val="tx1"/>
                </a:solidFill>
                <a:latin typeface="+mn-lt"/>
                <a:ea typeface="+mn-ea"/>
                <a:cs typeface="+mn-cs"/>
              </a:rPr>
              <a:t>سخت افزار , </a:t>
            </a:r>
            <a:r>
              <a:rPr lang="fa-IR" sz="2400" dirty="0" smtClean="0">
                <a:solidFill>
                  <a:schemeClr val="tx1"/>
                </a:solidFill>
                <a:latin typeface="+mn-lt"/>
                <a:ea typeface="+mn-ea"/>
                <a:cs typeface="+mn-cs"/>
              </a:rPr>
              <a:t>پیاده سازی سیستم های عظیم </a:t>
            </a:r>
            <a:r>
              <a:rPr lang="fa-IR" sz="2400" dirty="0">
                <a:solidFill>
                  <a:schemeClr val="tx1"/>
                </a:solidFill>
                <a:latin typeface="+mn-lt"/>
                <a:ea typeface="+mn-ea"/>
                <a:cs typeface="+mn-cs"/>
              </a:rPr>
              <a:t>نرم </a:t>
            </a:r>
            <a:r>
              <a:rPr lang="fa-IR" sz="2400" dirty="0" smtClean="0">
                <a:solidFill>
                  <a:schemeClr val="tx1"/>
                </a:solidFill>
                <a:latin typeface="+mn-lt"/>
                <a:ea typeface="+mn-ea"/>
                <a:cs typeface="+mn-cs"/>
              </a:rPr>
              <a:t>افزری بود.</a:t>
            </a:r>
          </a:p>
          <a:p>
            <a:pPr algn="just" rtl="1">
              <a:buNone/>
            </a:pPr>
            <a:r>
              <a:rPr lang="fa-IR" sz="2400" dirty="0" smtClean="0">
                <a:solidFill>
                  <a:schemeClr val="tx1"/>
                </a:solidFill>
                <a:latin typeface="+mn-lt"/>
                <a:ea typeface="+mn-ea"/>
                <a:cs typeface="+mn-cs"/>
              </a:rPr>
              <a:t>بازنگری: </a:t>
            </a:r>
            <a:r>
              <a:rPr lang="fa-IR" sz="2400" dirty="0">
                <a:solidFill>
                  <a:schemeClr val="tx1"/>
                </a:solidFill>
                <a:latin typeface="+mn-lt"/>
                <a:ea typeface="+mn-ea"/>
                <a:cs typeface="+mn-cs"/>
              </a:rPr>
              <a:t>با ظهور انقلاب </a:t>
            </a:r>
            <a:r>
              <a:rPr lang="fa-IR" sz="2400" dirty="0" smtClean="0">
                <a:solidFill>
                  <a:schemeClr val="tx1"/>
                </a:solidFill>
                <a:latin typeface="+mn-lt"/>
                <a:ea typeface="+mn-ea"/>
                <a:cs typeface="+mn-cs"/>
              </a:rPr>
              <a:t>اسلامی, </a:t>
            </a:r>
            <a:r>
              <a:rPr lang="fa-IR" sz="2400" dirty="0">
                <a:solidFill>
                  <a:schemeClr val="tx1"/>
                </a:solidFill>
                <a:latin typeface="+mn-lt"/>
                <a:ea typeface="+mn-ea"/>
                <a:cs typeface="+mn-cs"/>
              </a:rPr>
              <a:t>در </a:t>
            </a:r>
            <a:r>
              <a:rPr lang="fa-IR" sz="2400" dirty="0" smtClean="0">
                <a:solidFill>
                  <a:schemeClr val="tx1"/>
                </a:solidFill>
                <a:latin typeface="+mn-lt"/>
                <a:ea typeface="+mn-ea"/>
                <a:cs typeface="+mn-cs"/>
              </a:rPr>
              <a:t>زمینه كامپیوتر نیز تغییر </a:t>
            </a:r>
            <a:r>
              <a:rPr lang="fa-IR" sz="2400" dirty="0">
                <a:solidFill>
                  <a:schemeClr val="tx1"/>
                </a:solidFill>
                <a:latin typeface="+mn-lt"/>
                <a:ea typeface="+mn-ea"/>
                <a:cs typeface="+mn-cs"/>
              </a:rPr>
              <a:t>و </a:t>
            </a:r>
            <a:r>
              <a:rPr lang="fa-IR" sz="2400" dirty="0" smtClean="0">
                <a:solidFill>
                  <a:schemeClr val="tx1"/>
                </a:solidFill>
                <a:latin typeface="+mn-lt"/>
                <a:ea typeface="+mn-ea"/>
                <a:cs typeface="+mn-cs"/>
              </a:rPr>
              <a:t>تحولاتی </a:t>
            </a:r>
            <a:r>
              <a:rPr lang="fa-IR" sz="2400" dirty="0">
                <a:solidFill>
                  <a:schemeClr val="tx1"/>
                </a:solidFill>
                <a:latin typeface="+mn-lt"/>
                <a:ea typeface="+mn-ea"/>
                <a:cs typeface="+mn-cs"/>
              </a:rPr>
              <a:t>صورت گرفت و در </a:t>
            </a:r>
            <a:r>
              <a:rPr lang="fa-IR" sz="2400" dirty="0" smtClean="0">
                <a:solidFill>
                  <a:schemeClr val="tx1"/>
                </a:solidFill>
                <a:latin typeface="+mn-lt"/>
                <a:ea typeface="+mn-ea"/>
                <a:cs typeface="+mn-cs"/>
              </a:rPr>
              <a:t>نهایت </a:t>
            </a:r>
            <a:r>
              <a:rPr lang="fa-IR" sz="2400" dirty="0">
                <a:solidFill>
                  <a:schemeClr val="tx1"/>
                </a:solidFill>
                <a:latin typeface="+mn-lt"/>
                <a:ea typeface="+mn-ea"/>
                <a:cs typeface="+mn-cs"/>
              </a:rPr>
              <a:t>تا سال 1359 </a:t>
            </a:r>
            <a:r>
              <a:rPr lang="fa-IR" sz="2400" dirty="0" smtClean="0">
                <a:solidFill>
                  <a:schemeClr val="tx1"/>
                </a:solidFill>
                <a:latin typeface="+mn-lt"/>
                <a:ea typeface="+mn-ea"/>
                <a:cs typeface="+mn-cs"/>
              </a:rPr>
              <a:t>یك سری بازنگری كلی </a:t>
            </a:r>
            <a:r>
              <a:rPr lang="fa-IR" sz="2400" dirty="0">
                <a:solidFill>
                  <a:schemeClr val="tx1"/>
                </a:solidFill>
                <a:latin typeface="+mn-lt"/>
                <a:ea typeface="+mn-ea"/>
                <a:cs typeface="+mn-cs"/>
              </a:rPr>
              <a:t>انجام شد. </a:t>
            </a:r>
            <a:endParaRPr lang="fa-IR" sz="2400" dirty="0" smtClean="0">
              <a:solidFill>
                <a:schemeClr val="tx1"/>
              </a:solidFill>
              <a:latin typeface="+mn-lt"/>
              <a:ea typeface="+mn-ea"/>
              <a:cs typeface="+mn-cs"/>
            </a:endParaRPr>
          </a:p>
          <a:p>
            <a:pPr algn="just" rtl="1">
              <a:buNone/>
            </a:pPr>
            <a:r>
              <a:rPr lang="fa-IR" sz="2400" dirty="0" smtClean="0">
                <a:solidFill>
                  <a:schemeClr val="tx1"/>
                </a:solidFill>
                <a:latin typeface="+mn-lt"/>
                <a:ea typeface="+mn-ea"/>
                <a:cs typeface="+mn-cs"/>
              </a:rPr>
              <a:t>بلوغ </a:t>
            </a:r>
            <a:r>
              <a:rPr lang="fa-IR" sz="2400" dirty="0">
                <a:solidFill>
                  <a:schemeClr val="tx1"/>
                </a:solidFill>
                <a:latin typeface="+mn-lt"/>
                <a:ea typeface="+mn-ea"/>
                <a:cs typeface="+mn-cs"/>
              </a:rPr>
              <a:t>: پس از </a:t>
            </a:r>
            <a:r>
              <a:rPr lang="fa-IR" sz="2400" dirty="0" smtClean="0">
                <a:solidFill>
                  <a:schemeClr val="tx1"/>
                </a:solidFill>
                <a:latin typeface="+mn-lt"/>
                <a:ea typeface="+mn-ea"/>
                <a:cs typeface="+mn-cs"/>
              </a:rPr>
              <a:t>بازگشایی </a:t>
            </a:r>
            <a:r>
              <a:rPr lang="fa-IR" sz="2400" dirty="0">
                <a:solidFill>
                  <a:schemeClr val="tx1"/>
                </a:solidFill>
                <a:latin typeface="+mn-lt"/>
                <a:ea typeface="+mn-ea"/>
                <a:cs typeface="+mn-cs"/>
              </a:rPr>
              <a:t>دانشگاه ها در سال 1362 مرحله </a:t>
            </a:r>
            <a:r>
              <a:rPr lang="fa-IR" sz="2400" dirty="0" smtClean="0">
                <a:solidFill>
                  <a:schemeClr val="tx1"/>
                </a:solidFill>
                <a:latin typeface="+mn-lt"/>
                <a:ea typeface="+mn-ea"/>
                <a:cs typeface="+mn-cs"/>
              </a:rPr>
              <a:t>بعدی </a:t>
            </a:r>
            <a:r>
              <a:rPr lang="fa-IR" sz="2400" dirty="0">
                <a:solidFill>
                  <a:schemeClr val="tx1"/>
                </a:solidFill>
                <a:latin typeface="+mn-lt"/>
                <a:ea typeface="+mn-ea"/>
                <a:cs typeface="+mn-cs"/>
              </a:rPr>
              <a:t>رشد </a:t>
            </a:r>
            <a:r>
              <a:rPr lang="fa-IR" sz="2400" dirty="0" smtClean="0">
                <a:solidFill>
                  <a:schemeClr val="tx1"/>
                </a:solidFill>
                <a:latin typeface="+mn-lt"/>
                <a:ea typeface="+mn-ea"/>
                <a:cs typeface="+mn-cs"/>
              </a:rPr>
              <a:t>كامپیوتر </a:t>
            </a:r>
            <a:r>
              <a:rPr lang="fa-IR" sz="2400" dirty="0">
                <a:solidFill>
                  <a:schemeClr val="tx1"/>
                </a:solidFill>
                <a:latin typeface="+mn-lt"/>
                <a:ea typeface="+mn-ea"/>
                <a:cs typeface="+mn-cs"/>
              </a:rPr>
              <a:t>آغاز شد و هر دو شاخه نرم افزار و سخت افزار توسعه </a:t>
            </a:r>
            <a:r>
              <a:rPr lang="fa-IR" sz="2400" dirty="0" smtClean="0">
                <a:solidFill>
                  <a:schemeClr val="tx1"/>
                </a:solidFill>
                <a:latin typeface="+mn-lt"/>
                <a:ea typeface="+mn-ea"/>
                <a:cs typeface="+mn-cs"/>
              </a:rPr>
              <a:t>فراوانی یافتند</a:t>
            </a:r>
            <a:r>
              <a:rPr lang="fa-IR" sz="2400" dirty="0">
                <a:solidFill>
                  <a:schemeClr val="tx1"/>
                </a:solidFill>
                <a:latin typeface="+mn-lt"/>
                <a:ea typeface="+mn-ea"/>
                <a:cs typeface="+mn-cs"/>
              </a:rPr>
              <a:t>. از </a:t>
            </a:r>
            <a:r>
              <a:rPr lang="fa-IR" sz="2400" dirty="0" smtClean="0">
                <a:solidFill>
                  <a:schemeClr val="tx1"/>
                </a:solidFill>
                <a:latin typeface="+mn-lt"/>
                <a:ea typeface="+mn-ea"/>
                <a:cs typeface="+mn-cs"/>
              </a:rPr>
              <a:t>مهمترین كارهای این </a:t>
            </a:r>
            <a:r>
              <a:rPr lang="fa-IR" sz="2400" dirty="0">
                <a:solidFill>
                  <a:schemeClr val="tx1"/>
                </a:solidFill>
                <a:latin typeface="+mn-lt"/>
                <a:ea typeface="+mn-ea"/>
                <a:cs typeface="+mn-cs"/>
              </a:rPr>
              <a:t>دوره </a:t>
            </a:r>
            <a:r>
              <a:rPr lang="fa-IR" sz="2400" dirty="0" smtClean="0">
                <a:solidFill>
                  <a:schemeClr val="tx1"/>
                </a:solidFill>
                <a:latin typeface="+mn-lt"/>
                <a:ea typeface="+mn-ea"/>
                <a:cs typeface="+mn-cs"/>
              </a:rPr>
              <a:t>می </a:t>
            </a:r>
            <a:r>
              <a:rPr lang="fa-IR" sz="2400" dirty="0">
                <a:solidFill>
                  <a:schemeClr val="tx1"/>
                </a:solidFill>
                <a:latin typeface="+mn-lt"/>
                <a:ea typeface="+mn-ea"/>
                <a:cs typeface="+mn-cs"/>
              </a:rPr>
              <a:t>توان پردازش زبان و خط </a:t>
            </a:r>
            <a:r>
              <a:rPr lang="fa-IR" sz="2400" dirty="0" smtClean="0">
                <a:solidFill>
                  <a:schemeClr val="tx1"/>
                </a:solidFill>
                <a:latin typeface="+mn-lt"/>
                <a:ea typeface="+mn-ea"/>
                <a:cs typeface="+mn-cs"/>
              </a:rPr>
              <a:t>فارسی </a:t>
            </a:r>
            <a:r>
              <a:rPr lang="fa-IR" sz="2400" dirty="0">
                <a:solidFill>
                  <a:schemeClr val="tx1"/>
                </a:solidFill>
                <a:latin typeface="+mn-lt"/>
                <a:ea typeface="+mn-ea"/>
                <a:cs typeface="+mn-cs"/>
              </a:rPr>
              <a:t>را نام برد.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1000100" y="1643050"/>
            <a:ext cx="7543800" cy="4154984"/>
          </a:xfrm>
          <a:prstGeom prst="rect">
            <a:avLst/>
          </a:prstGeom>
          <a:noFill/>
          <a:ln w="9525">
            <a:noFill/>
            <a:miter lim="800000"/>
            <a:headEnd/>
            <a:tailEnd/>
          </a:ln>
        </p:spPr>
        <p:txBody>
          <a:bodyPr>
            <a:spAutoFit/>
          </a:bodyPr>
          <a:lstStyle/>
          <a:p>
            <a:pPr algn="r" rtl="1">
              <a:spcBef>
                <a:spcPct val="50000"/>
              </a:spcBef>
              <a:buClr>
                <a:srgbClr val="CC0099"/>
              </a:buClr>
              <a:buFont typeface="Wingdings" pitchFamily="2" charset="2"/>
              <a:buChar char="ü"/>
            </a:pPr>
            <a:endParaRPr lang="fa-IR" sz="2400" b="1" dirty="0" smtClean="0"/>
          </a:p>
          <a:p>
            <a:pPr algn="r" rtl="1">
              <a:spcBef>
                <a:spcPct val="50000"/>
              </a:spcBef>
              <a:buClr>
                <a:srgbClr val="CC0099"/>
              </a:buClr>
              <a:buFont typeface="Wingdings" pitchFamily="2" charset="2"/>
              <a:buChar char="ü"/>
            </a:pPr>
            <a:r>
              <a:rPr lang="fa-IR" sz="2400" b="1" dirty="0" smtClean="0"/>
              <a:t>هر </a:t>
            </a:r>
            <a:r>
              <a:rPr lang="fa-IR" sz="2400" b="1" dirty="0"/>
              <a:t>دستور اجرایی به یک سمی کالن ختم می شود</a:t>
            </a:r>
            <a:r>
              <a:rPr lang="fa-IR" sz="2400" dirty="0" smtClean="0"/>
              <a:t>.</a:t>
            </a:r>
          </a:p>
          <a:p>
            <a:pPr algn="r" rtl="1">
              <a:spcBef>
                <a:spcPct val="50000"/>
              </a:spcBef>
              <a:buClr>
                <a:srgbClr val="CC0099"/>
              </a:buClr>
              <a:buFont typeface="Wingdings" pitchFamily="2" charset="2"/>
              <a:buChar char="ü"/>
            </a:pPr>
            <a:endParaRPr lang="fa-IR" sz="2400" dirty="0" smtClean="0"/>
          </a:p>
          <a:p>
            <a:pPr algn="r" rtl="1">
              <a:spcBef>
                <a:spcPct val="50000"/>
              </a:spcBef>
              <a:buClr>
                <a:srgbClr val="CC0099"/>
              </a:buClr>
              <a:buFont typeface="Wingdings" pitchFamily="2" charset="2"/>
              <a:buChar char="ü"/>
            </a:pPr>
            <a:r>
              <a:rPr lang="fa-IR" sz="2400" b="1" dirty="0" smtClean="0"/>
              <a:t>هربلوک از برنامه با اکولاد باز شروع وبا اکولاد بسته پایان می یابد</a:t>
            </a:r>
            <a:r>
              <a:rPr lang="fa-IR" sz="2400" dirty="0" smtClean="0"/>
              <a:t>.</a:t>
            </a:r>
          </a:p>
          <a:p>
            <a:pPr algn="r" rtl="1">
              <a:spcBef>
                <a:spcPct val="50000"/>
              </a:spcBef>
              <a:buClr>
                <a:srgbClr val="CC0099"/>
              </a:buClr>
              <a:buFont typeface="Wingdings" pitchFamily="2" charset="2"/>
              <a:buChar char="ü"/>
            </a:pPr>
            <a:endParaRPr lang="fa-IR" sz="2400" dirty="0" smtClean="0"/>
          </a:p>
          <a:p>
            <a:pPr algn="r" rtl="1">
              <a:spcBef>
                <a:spcPct val="50000"/>
              </a:spcBef>
              <a:buClr>
                <a:srgbClr val="CC0099"/>
              </a:buClr>
              <a:buFont typeface="Wingdings" pitchFamily="2" charset="2"/>
              <a:buChar char="ü"/>
            </a:pPr>
            <a:r>
              <a:rPr lang="fa-IR" sz="2400" b="1" dirty="0" smtClean="0"/>
              <a:t>زبان </a:t>
            </a:r>
            <a:r>
              <a:rPr lang="en-US" sz="2400" b="1" dirty="0" smtClean="0"/>
              <a:t>C</a:t>
            </a:r>
            <a:r>
              <a:rPr lang="fa-IR" sz="2400" b="1" dirty="0" smtClean="0"/>
              <a:t> بین حروف بزرگ و کوچک تفاوت است وهمچنین کلمات کلیدی با حروف کوچک نوشته می شوند</a:t>
            </a:r>
            <a:r>
              <a:rPr lang="fa-IR" sz="2400" dirty="0" smtClean="0"/>
              <a:t>.</a:t>
            </a:r>
            <a:endParaRPr lang="en-US" sz="2400" dirty="0" smtClean="0"/>
          </a:p>
          <a:p>
            <a:pPr algn="r" rtl="1">
              <a:spcBef>
                <a:spcPct val="50000"/>
              </a:spcBef>
              <a:buClr>
                <a:srgbClr val="CC0099"/>
              </a:buClr>
              <a:buFont typeface="Wingdings" pitchFamily="2" charset="2"/>
              <a:buChar char="ü"/>
            </a:pPr>
            <a:endParaRPr lang="en-US" sz="2400" dirty="0"/>
          </a:p>
        </p:txBody>
      </p:sp>
      <p:sp>
        <p:nvSpPr>
          <p:cNvPr id="5" name="Rectangle 2"/>
          <p:cNvSpPr txBox="1">
            <a:spLocks noChangeArrowheads="1"/>
          </p:cNvSpPr>
          <p:nvPr/>
        </p:nvSpPr>
        <p:spPr>
          <a:xfrm>
            <a:off x="2457464" y="146035"/>
            <a:ext cx="5757874" cy="1139825"/>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5400" kern="0" dirty="0" smtClean="0">
                <a:solidFill>
                  <a:schemeClr val="tx2"/>
                </a:solidFill>
                <a:latin typeface="+mj-lt"/>
                <a:ea typeface="+mj-ea"/>
                <a:cs typeface="+mj-cs"/>
              </a:rPr>
              <a:t>ساختار برنامه در </a:t>
            </a:r>
            <a:r>
              <a:rPr lang="en-US" sz="5400" kern="0" dirty="0" smtClean="0">
                <a:solidFill>
                  <a:schemeClr val="tx2"/>
                </a:solidFill>
                <a:latin typeface="+mj-lt"/>
                <a:ea typeface="+mj-ea"/>
                <a:cs typeface="+mj-cs"/>
              </a:rPr>
              <a:t>C</a:t>
            </a:r>
            <a:endParaRPr kumimoji="0" lang="en-US" sz="4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4" name="Group 34"/>
          <p:cNvGraphicFramePr>
            <a:graphicFrameLocks noGrp="1"/>
          </p:cNvGraphicFramePr>
          <p:nvPr/>
        </p:nvGraphicFramePr>
        <p:xfrm>
          <a:off x="2928926" y="1785926"/>
          <a:ext cx="3800475" cy="4530726"/>
        </p:xfrm>
        <a:graphic>
          <a:graphicData uri="http://schemas.openxmlformats.org/drawingml/2006/table">
            <a:tbl>
              <a:tblPr rtl="1"/>
              <a:tblGrid>
                <a:gridCol w="1790700"/>
                <a:gridCol w="2009775"/>
              </a:tblGrid>
              <a:tr h="755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Arial" charset="0"/>
                        </a:rPr>
                        <a:t>طول (بايت)</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Arial" charset="0"/>
                        </a:rPr>
                        <a:t>نوع</a:t>
                      </a:r>
                      <a:r>
                        <a:rPr kumimoji="0" lang="en-US" sz="2800" b="1"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float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8</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double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char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_______</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void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a:xfrm>
            <a:off x="2457464" y="71414"/>
            <a:ext cx="5043494" cy="1139825"/>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5400" kern="0" dirty="0" smtClean="0">
                <a:solidFill>
                  <a:schemeClr val="tx2"/>
                </a:solidFill>
                <a:latin typeface="+mj-lt"/>
                <a:ea typeface="+mj-ea"/>
                <a:cs typeface="+mj-cs"/>
              </a:rPr>
              <a:t>انواع داده</a:t>
            </a:r>
            <a:endParaRPr kumimoji="0" lang="en-US" sz="4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587375" y="1628775"/>
            <a:ext cx="8305800" cy="3785652"/>
          </a:xfrm>
          <a:prstGeom prst="rect">
            <a:avLst/>
          </a:prstGeom>
          <a:noFill/>
          <a:ln w="9525">
            <a:noFill/>
            <a:miter lim="800000"/>
            <a:headEnd/>
            <a:tailEnd/>
          </a:ln>
        </p:spPr>
        <p:txBody>
          <a:bodyPr>
            <a:spAutoFit/>
          </a:bodyPr>
          <a:lstStyle/>
          <a:p>
            <a:pPr algn="r" rtl="1">
              <a:spcBef>
                <a:spcPct val="50000"/>
              </a:spcBef>
              <a:buClr>
                <a:srgbClr val="CC0099"/>
              </a:buClr>
              <a:buFont typeface="Wingdings" pitchFamily="2" charset="2"/>
              <a:buChar char="ü"/>
            </a:pPr>
            <a:r>
              <a:rPr lang="fa-IR" sz="2400" b="1" dirty="0" smtClean="0"/>
              <a:t>برای اعلان متغییرها در</a:t>
            </a:r>
            <a:r>
              <a:rPr lang="en-US" sz="2400" b="1" dirty="0" smtClean="0"/>
              <a:t>C++</a:t>
            </a:r>
            <a:r>
              <a:rPr lang="fa-IR" sz="2400" b="1" dirty="0" smtClean="0"/>
              <a:t>به شکل زیر عمل می کنیم</a:t>
            </a:r>
            <a:r>
              <a:rPr lang="fa-IR" sz="2400" dirty="0" smtClean="0"/>
              <a:t>:</a:t>
            </a:r>
            <a:br>
              <a:rPr lang="fa-IR" sz="2400" dirty="0" smtClean="0"/>
            </a:br>
            <a:endParaRPr lang="fa-IR" sz="2400" dirty="0" smtClean="0"/>
          </a:p>
          <a:p>
            <a:pPr algn="ctr">
              <a:spcBef>
                <a:spcPct val="50000"/>
              </a:spcBef>
              <a:buClr>
                <a:srgbClr val="CC0099"/>
              </a:buClr>
            </a:pPr>
            <a:r>
              <a:rPr lang="fa-IR" sz="2400" b="1" dirty="0" smtClean="0"/>
              <a:t>نوع داده</a:t>
            </a:r>
            <a:r>
              <a:rPr lang="en-US" sz="2400" b="1" dirty="0" smtClean="0"/>
              <a:t> </a:t>
            </a:r>
            <a:r>
              <a:rPr lang="fa-IR" sz="2400" b="1" dirty="0" smtClean="0"/>
              <a:t>نام متغییرها </a:t>
            </a:r>
            <a:r>
              <a:rPr lang="en-US" sz="2400" b="1" dirty="0" smtClean="0"/>
              <a:t>;</a:t>
            </a:r>
            <a:endParaRPr lang="fa-IR" sz="2400" b="1" dirty="0" smtClean="0"/>
          </a:p>
          <a:p>
            <a:pPr algn="r" rtl="1">
              <a:spcBef>
                <a:spcPct val="50000"/>
              </a:spcBef>
              <a:buClr>
                <a:srgbClr val="CC0099"/>
              </a:buClr>
              <a:buFont typeface="Wingdings" pitchFamily="2" charset="2"/>
              <a:buChar char="ü"/>
            </a:pPr>
            <a:endParaRPr lang="fa-IR" sz="2400" b="1" dirty="0" smtClean="0"/>
          </a:p>
          <a:p>
            <a:pPr algn="r" rtl="1">
              <a:spcBef>
                <a:spcPct val="50000"/>
              </a:spcBef>
              <a:buClr>
                <a:srgbClr val="CC0099"/>
              </a:buClr>
              <a:buFont typeface="Wingdings" pitchFamily="2" charset="2"/>
              <a:buChar char="ü"/>
            </a:pPr>
            <a:r>
              <a:rPr lang="fa-IR" sz="2400" b="1" dirty="0" smtClean="0"/>
              <a:t>برای </a:t>
            </a:r>
            <a:r>
              <a:rPr lang="fa-IR" sz="2400" b="1" dirty="0"/>
              <a:t>تعریف متغییرهایی که در طول برنامه مقدار ثابتی دارند ازکلمه کلیدی </a:t>
            </a:r>
            <a:r>
              <a:rPr lang="en-US" sz="2400" b="1" dirty="0" smtClean="0"/>
              <a:t>const</a:t>
            </a:r>
            <a:r>
              <a:rPr lang="fa-IR" sz="2400" b="1" dirty="0" smtClean="0"/>
              <a:t> استفاده </a:t>
            </a:r>
            <a:r>
              <a:rPr lang="fa-IR" sz="2400" b="1" dirty="0"/>
              <a:t>می کنیم</a:t>
            </a:r>
            <a:r>
              <a:rPr lang="fa-IR" sz="2400" dirty="0"/>
              <a:t>:</a:t>
            </a:r>
            <a:br>
              <a:rPr lang="fa-IR" sz="2400" dirty="0"/>
            </a:br>
            <a:endParaRPr lang="fa-IR" sz="2400" dirty="0"/>
          </a:p>
          <a:p>
            <a:pPr algn="ctr">
              <a:spcBef>
                <a:spcPct val="50000"/>
              </a:spcBef>
              <a:buClr>
                <a:srgbClr val="CC0099"/>
              </a:buClr>
              <a:buFont typeface="Wingdings" pitchFamily="2" charset="2"/>
              <a:buNone/>
            </a:pPr>
            <a:r>
              <a:rPr lang="en-US" sz="2400" b="1" dirty="0"/>
              <a:t>const </a:t>
            </a:r>
            <a:r>
              <a:rPr lang="fa-IR" sz="2400" b="1" dirty="0"/>
              <a:t>نام متغییر</a:t>
            </a:r>
            <a:r>
              <a:rPr lang="en-US" sz="2400" b="1" dirty="0"/>
              <a:t>=</a:t>
            </a:r>
            <a:r>
              <a:rPr lang="fa-IR" sz="2400" b="1" dirty="0"/>
              <a:t>مقدار</a:t>
            </a:r>
            <a:r>
              <a:rPr lang="en-US" sz="2400" b="1" dirty="0"/>
              <a:t>;</a:t>
            </a:r>
          </a:p>
        </p:txBody>
      </p:sp>
      <p:sp>
        <p:nvSpPr>
          <p:cNvPr id="6" name="Rectangle 2"/>
          <p:cNvSpPr txBox="1">
            <a:spLocks noChangeArrowheads="1"/>
          </p:cNvSpPr>
          <p:nvPr/>
        </p:nvSpPr>
        <p:spPr>
          <a:xfrm>
            <a:off x="3143240" y="142852"/>
            <a:ext cx="4471990" cy="857256"/>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4000" kern="0" dirty="0" smtClean="0">
                <a:solidFill>
                  <a:schemeClr val="tx2"/>
                </a:solidFill>
                <a:latin typeface="+mj-lt"/>
                <a:ea typeface="+mj-ea"/>
                <a:cs typeface="+mj-cs"/>
              </a:rPr>
              <a:t>تعریف متغییرها</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357422" y="142852"/>
            <a:ext cx="5757874" cy="1139825"/>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4400" kern="0" dirty="0" smtClean="0">
                <a:solidFill>
                  <a:schemeClr val="tx2"/>
                </a:solidFill>
                <a:latin typeface="+mj-lt"/>
                <a:ea typeface="+mj-ea"/>
                <a:cs typeface="+mj-cs"/>
              </a:rPr>
              <a:t>دستورات ورودی و خروجی</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 name="Text Box 9"/>
          <p:cNvSpPr txBox="1">
            <a:spLocks noChangeArrowheads="1"/>
          </p:cNvSpPr>
          <p:nvPr/>
        </p:nvSpPr>
        <p:spPr bwMode="auto">
          <a:xfrm>
            <a:off x="785786" y="1916113"/>
            <a:ext cx="8089927" cy="4893647"/>
          </a:xfrm>
          <a:prstGeom prst="rect">
            <a:avLst/>
          </a:prstGeom>
          <a:noFill/>
          <a:ln w="9525">
            <a:noFill/>
            <a:miter lim="800000"/>
            <a:headEnd/>
            <a:tailEnd/>
          </a:ln>
        </p:spPr>
        <p:txBody>
          <a:bodyPr wrap="square">
            <a:spAutoFit/>
          </a:bodyPr>
          <a:lstStyle/>
          <a:p>
            <a:pPr algn="r" rtl="1">
              <a:spcBef>
                <a:spcPct val="50000"/>
              </a:spcBef>
              <a:buClr>
                <a:srgbClr val="CC0099"/>
              </a:buClr>
            </a:pPr>
            <a:r>
              <a:rPr lang="fa-IR" sz="2400" b="1" dirty="0" smtClean="0"/>
              <a:t>برای دستورات ورودی از </a:t>
            </a:r>
            <a:r>
              <a:rPr lang="en-US" sz="2400" b="1" dirty="0" smtClean="0"/>
              <a:t>scanf()</a:t>
            </a:r>
            <a:r>
              <a:rPr lang="fa-IR" sz="2400" b="1" dirty="0" smtClean="0"/>
              <a:t> یا </a:t>
            </a:r>
            <a:r>
              <a:rPr lang="en-US" sz="2400" b="1" dirty="0" smtClean="0"/>
              <a:t>cin&gt;&gt;</a:t>
            </a:r>
            <a:r>
              <a:rPr lang="fa-IR" sz="2400" b="1" dirty="0" smtClean="0"/>
              <a:t> استفاده می کنیم:</a:t>
            </a:r>
          </a:p>
          <a:p>
            <a:pPr algn="r" rtl="1">
              <a:spcBef>
                <a:spcPct val="50000"/>
              </a:spcBef>
              <a:buClr>
                <a:srgbClr val="CC0099"/>
              </a:buClr>
            </a:pPr>
            <a:endParaRPr lang="fa-IR" sz="2400" b="1" dirty="0" smtClean="0"/>
          </a:p>
          <a:p>
            <a:pPr algn="r" rtl="1">
              <a:spcBef>
                <a:spcPct val="50000"/>
              </a:spcBef>
              <a:buClr>
                <a:srgbClr val="CC0099"/>
              </a:buClr>
            </a:pPr>
            <a:endParaRPr lang="fa-IR" sz="2400" b="1" dirty="0" smtClean="0"/>
          </a:p>
          <a:p>
            <a:pPr algn="r" rtl="1">
              <a:spcBef>
                <a:spcPct val="50000"/>
              </a:spcBef>
              <a:buClr>
                <a:srgbClr val="CC0099"/>
              </a:buClr>
            </a:pPr>
            <a:endParaRPr lang="fa-IR" sz="2400" b="1" dirty="0" smtClean="0"/>
          </a:p>
          <a:p>
            <a:pPr algn="r" rtl="1">
              <a:spcBef>
                <a:spcPct val="50000"/>
              </a:spcBef>
              <a:buClr>
                <a:srgbClr val="CC0099"/>
              </a:buClr>
            </a:pPr>
            <a:r>
              <a:rPr lang="fa-IR" sz="2400" b="1" dirty="0" smtClean="0"/>
              <a:t>برای دستورات خروجی از </a:t>
            </a:r>
            <a:r>
              <a:rPr lang="en-US" sz="2400" b="1" dirty="0" smtClean="0"/>
              <a:t>printf()</a:t>
            </a:r>
            <a:r>
              <a:rPr lang="fa-IR" sz="2400" b="1" dirty="0" smtClean="0"/>
              <a:t> یا </a:t>
            </a:r>
            <a:r>
              <a:rPr lang="en-US" sz="2400" b="1" dirty="0" smtClean="0"/>
              <a:t>cout&lt;&lt;</a:t>
            </a:r>
            <a:r>
              <a:rPr lang="fa-IR" sz="2400" b="1" dirty="0" smtClean="0"/>
              <a:t> استفاده می کنیم:</a:t>
            </a:r>
          </a:p>
          <a:p>
            <a:pPr algn="r" rtl="1">
              <a:spcBef>
                <a:spcPct val="50000"/>
              </a:spcBef>
              <a:buClr>
                <a:srgbClr val="CC0099"/>
              </a:buClr>
            </a:pPr>
            <a:endParaRPr lang="fa-IR" sz="2400" b="1" dirty="0" smtClean="0"/>
          </a:p>
          <a:p>
            <a:pPr algn="r" rtl="1">
              <a:spcBef>
                <a:spcPct val="50000"/>
              </a:spcBef>
              <a:buClr>
                <a:srgbClr val="CC0099"/>
              </a:buClr>
            </a:pPr>
            <a:endParaRPr lang="fa-IR" sz="2400" b="1" dirty="0" smtClean="0"/>
          </a:p>
          <a:p>
            <a:pPr algn="r" rtl="1">
              <a:spcBef>
                <a:spcPct val="50000"/>
              </a:spcBef>
              <a:buClr>
                <a:srgbClr val="CC0099"/>
              </a:buClr>
            </a:pPr>
            <a:endParaRPr lang="fa-IR" sz="2400" b="1" dirty="0" smtClean="0"/>
          </a:p>
          <a:p>
            <a:pPr algn="r" rtl="1">
              <a:spcBef>
                <a:spcPct val="50000"/>
              </a:spcBef>
              <a:buClr>
                <a:srgbClr val="CC0099"/>
              </a:buClr>
            </a:pPr>
            <a:endParaRPr lang="en-US" sz="2400" dirty="0"/>
          </a:p>
        </p:txBody>
      </p:sp>
      <p:sp>
        <p:nvSpPr>
          <p:cNvPr id="10" name="Text Box 9"/>
          <p:cNvSpPr txBox="1">
            <a:spLocks noChangeArrowheads="1"/>
          </p:cNvSpPr>
          <p:nvPr/>
        </p:nvSpPr>
        <p:spPr bwMode="auto">
          <a:xfrm>
            <a:off x="2500298" y="5186378"/>
            <a:ext cx="4537075" cy="457200"/>
          </a:xfrm>
          <a:prstGeom prst="rect">
            <a:avLst/>
          </a:prstGeom>
          <a:noFill/>
          <a:ln w="9525">
            <a:noFill/>
            <a:miter lim="800000"/>
            <a:headEnd/>
            <a:tailEnd/>
          </a:ln>
        </p:spPr>
        <p:txBody>
          <a:bodyPr>
            <a:spAutoFit/>
          </a:bodyPr>
          <a:lstStyle/>
          <a:p>
            <a:pPr algn="ctr" rtl="0">
              <a:spcBef>
                <a:spcPct val="50000"/>
              </a:spcBef>
              <a:buClr>
                <a:srgbClr val="CC0099"/>
              </a:buClr>
              <a:buFont typeface="Wingdings" pitchFamily="2" charset="2"/>
              <a:buNone/>
            </a:pPr>
            <a:r>
              <a:rPr lang="en-US" sz="2400" b="1" dirty="0"/>
              <a:t>cout&lt;&lt;</a:t>
            </a:r>
            <a:r>
              <a:rPr lang="fa-IR" sz="2400" b="1" dirty="0"/>
              <a:t>اقلام خروجی</a:t>
            </a:r>
            <a:r>
              <a:rPr lang="en-US" sz="2400" b="1" dirty="0"/>
              <a:t>;</a:t>
            </a:r>
          </a:p>
        </p:txBody>
      </p:sp>
      <p:sp>
        <p:nvSpPr>
          <p:cNvPr id="11" name="Text Box 9"/>
          <p:cNvSpPr txBox="1">
            <a:spLocks noChangeArrowheads="1"/>
          </p:cNvSpPr>
          <p:nvPr/>
        </p:nvSpPr>
        <p:spPr bwMode="auto">
          <a:xfrm>
            <a:off x="2500298" y="2714620"/>
            <a:ext cx="4537075" cy="457200"/>
          </a:xfrm>
          <a:prstGeom prst="rect">
            <a:avLst/>
          </a:prstGeom>
          <a:noFill/>
          <a:ln w="9525">
            <a:noFill/>
            <a:miter lim="800000"/>
            <a:headEnd/>
            <a:tailEnd/>
          </a:ln>
        </p:spPr>
        <p:txBody>
          <a:bodyPr>
            <a:spAutoFit/>
          </a:bodyPr>
          <a:lstStyle/>
          <a:p>
            <a:pPr algn="ctr">
              <a:spcBef>
                <a:spcPct val="50000"/>
              </a:spcBef>
              <a:buClr>
                <a:srgbClr val="CC0099"/>
              </a:buClr>
            </a:pPr>
            <a:r>
              <a:rPr lang="en-US" sz="2400" b="1" dirty="0" err="1"/>
              <a:t>cin</a:t>
            </a:r>
            <a:r>
              <a:rPr lang="en-US" sz="2400" b="1" dirty="0"/>
              <a:t>&gt;&gt; </a:t>
            </a:r>
            <a:r>
              <a:rPr lang="fa-IR" sz="2400" b="1" dirty="0" smtClean="0"/>
              <a:t>اقلام وروری </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p:cNvSpPr txBox="1">
            <a:spLocks noChangeArrowheads="1"/>
          </p:cNvSpPr>
          <p:nvPr/>
        </p:nvSpPr>
        <p:spPr bwMode="auto">
          <a:xfrm>
            <a:off x="1331913" y="2169375"/>
            <a:ext cx="7543800" cy="830997"/>
          </a:xfrm>
          <a:prstGeom prst="rect">
            <a:avLst/>
          </a:prstGeom>
          <a:noFill/>
          <a:ln w="9525">
            <a:noFill/>
            <a:miter lim="800000"/>
            <a:headEnd/>
            <a:tailEnd/>
          </a:ln>
        </p:spPr>
        <p:txBody>
          <a:bodyPr>
            <a:spAutoFit/>
          </a:bodyPr>
          <a:lstStyle/>
          <a:p>
            <a:pPr algn="r" rtl="1">
              <a:spcBef>
                <a:spcPct val="50000"/>
              </a:spcBef>
              <a:buClr>
                <a:srgbClr val="CC0099"/>
              </a:buClr>
              <a:buFont typeface="Wingdings" pitchFamily="2" charset="2"/>
              <a:buChar char="ü"/>
            </a:pPr>
            <a:r>
              <a:rPr lang="fa-IR" sz="2400" b="1" dirty="0"/>
              <a:t>اگربخواهیم عبارتی عینا درخروجی چاپ شود کافی است انرا عینا داخل گیومه نوشت</a:t>
            </a:r>
            <a:r>
              <a:rPr lang="fa-IR" sz="2400" dirty="0"/>
              <a:t>.</a:t>
            </a:r>
            <a:endParaRPr lang="en-US" sz="2400" dirty="0"/>
          </a:p>
        </p:txBody>
      </p:sp>
      <p:sp>
        <p:nvSpPr>
          <p:cNvPr id="8196" name="TextBox 2"/>
          <p:cNvSpPr txBox="1">
            <a:spLocks noChangeArrowheads="1"/>
          </p:cNvSpPr>
          <p:nvPr/>
        </p:nvSpPr>
        <p:spPr bwMode="auto">
          <a:xfrm>
            <a:off x="2133600" y="3244850"/>
            <a:ext cx="5334000" cy="2308324"/>
          </a:xfrm>
          <a:prstGeom prst="rect">
            <a:avLst/>
          </a:prstGeom>
          <a:noFill/>
          <a:ln w="9525">
            <a:noFill/>
            <a:miter lim="800000"/>
            <a:headEnd/>
            <a:tailEnd/>
          </a:ln>
        </p:spPr>
        <p:txBody>
          <a:bodyPr>
            <a:spAutoFit/>
          </a:bodyPr>
          <a:lstStyle/>
          <a:p>
            <a:pPr algn="l" rtl="0"/>
            <a:r>
              <a:rPr lang="en-US" sz="2400" b="1" dirty="0"/>
              <a:t>a=6; b=2;</a:t>
            </a:r>
          </a:p>
          <a:p>
            <a:pPr algn="l" rtl="0"/>
            <a:r>
              <a:rPr lang="en-US" sz="2400" b="1" dirty="0"/>
              <a:t>cout&lt;&lt;“a+b=”&lt;&lt;a+b</a:t>
            </a:r>
            <a:r>
              <a:rPr lang="en-US" sz="2400" b="1" dirty="0" smtClean="0"/>
              <a:t>;</a:t>
            </a:r>
            <a:endParaRPr lang="fa-IR" sz="2400" b="1" dirty="0" smtClean="0"/>
          </a:p>
          <a:p>
            <a:pPr algn="l" rtl="0"/>
            <a:endParaRPr lang="fa-IR" sz="2400" b="1" dirty="0" smtClean="0"/>
          </a:p>
          <a:p>
            <a:pPr algn="l" rtl="0"/>
            <a:endParaRPr lang="fa-IR" sz="2400" b="1" dirty="0" smtClean="0"/>
          </a:p>
          <a:p>
            <a:pPr algn="l" rtl="0"/>
            <a:endParaRPr lang="fa-IR" sz="2400" b="1" dirty="0" smtClean="0"/>
          </a:p>
          <a:p>
            <a:r>
              <a:rPr lang="en-US" sz="2400" b="1" dirty="0" err="1" smtClean="0"/>
              <a:t>cin</a:t>
            </a:r>
            <a:r>
              <a:rPr lang="en-US" sz="2400" b="1" dirty="0" smtClean="0"/>
              <a:t> &gt;&gt; a &gt;&gt; b;</a:t>
            </a:r>
          </a:p>
        </p:txBody>
      </p:sp>
      <p:sp>
        <p:nvSpPr>
          <p:cNvPr id="7" name="Rectangle 2"/>
          <p:cNvSpPr txBox="1">
            <a:spLocks noChangeArrowheads="1"/>
          </p:cNvSpPr>
          <p:nvPr/>
        </p:nvSpPr>
        <p:spPr>
          <a:xfrm>
            <a:off x="2357422" y="142852"/>
            <a:ext cx="5757874" cy="1139825"/>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4400" kern="0" dirty="0" smtClean="0">
                <a:solidFill>
                  <a:schemeClr val="tx2"/>
                </a:solidFill>
                <a:latin typeface="+mj-lt"/>
                <a:ea typeface="+mj-ea"/>
                <a:cs typeface="+mj-cs"/>
              </a:rPr>
              <a:t>دستورات ورودی و خروجی</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85852" y="142852"/>
            <a:ext cx="7715304" cy="1139825"/>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3600" kern="0" dirty="0" smtClean="0">
                <a:solidFill>
                  <a:schemeClr val="tx2"/>
                </a:solidFill>
                <a:latin typeface="+mj-lt"/>
                <a:ea typeface="+mj-ea"/>
                <a:cs typeface="+mj-cs"/>
              </a:rPr>
              <a:t>مثال 1: برنامه ای بنویسید که پیام </a:t>
            </a:r>
            <a:r>
              <a:rPr lang="en-US" sz="3600" kern="0" dirty="0" smtClean="0">
                <a:solidFill>
                  <a:schemeClr val="tx2"/>
                </a:solidFill>
                <a:latin typeface="+mj-lt"/>
                <a:ea typeface="+mj-ea"/>
                <a:cs typeface="+mj-cs"/>
              </a:rPr>
              <a:t>Hello</a:t>
            </a:r>
            <a:r>
              <a:rPr lang="fa-IR" sz="3600" kern="0" dirty="0" smtClean="0">
                <a:solidFill>
                  <a:schemeClr val="tx2"/>
                </a:solidFill>
                <a:latin typeface="+mj-lt"/>
                <a:ea typeface="+mj-ea"/>
                <a:cs typeface="+mj-cs"/>
              </a:rPr>
              <a:t> را در صفحه نمایش دهد</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3" name="Rectangle 4"/>
          <p:cNvSpPr>
            <a:spLocks noChangeArrowheads="1"/>
          </p:cNvSpPr>
          <p:nvPr/>
        </p:nvSpPr>
        <p:spPr bwMode="auto">
          <a:xfrm>
            <a:off x="395288" y="2071678"/>
            <a:ext cx="8229600" cy="4755148"/>
          </a:xfrm>
          <a:prstGeom prst="rect">
            <a:avLst/>
          </a:prstGeom>
          <a:noFill/>
          <a:ln w="9525">
            <a:noFill/>
            <a:miter lim="800000"/>
            <a:headEnd/>
            <a:tailEnd/>
          </a:ln>
        </p:spPr>
        <p:txBody>
          <a:bodyPr>
            <a:spAutoFit/>
          </a:bodyPr>
          <a:lstStyle/>
          <a:p>
            <a:r>
              <a:rPr lang="en-US" sz="3600" b="1" dirty="0" smtClean="0">
                <a:solidFill>
                  <a:srgbClr val="C00000"/>
                </a:solidFill>
              </a:rPr>
              <a:t>#include &lt;</a:t>
            </a:r>
            <a:r>
              <a:rPr lang="en-US" sz="3600" b="1" dirty="0" err="1" smtClean="0">
                <a:solidFill>
                  <a:srgbClr val="C00000"/>
                </a:solidFill>
              </a:rPr>
              <a:t>stdio.h</a:t>
            </a:r>
            <a:r>
              <a:rPr lang="en-US" sz="3600" b="1" dirty="0" smtClean="0">
                <a:solidFill>
                  <a:srgbClr val="C00000"/>
                </a:solidFill>
              </a:rPr>
              <a:t>&gt;</a:t>
            </a:r>
          </a:p>
          <a:p>
            <a:r>
              <a:rPr lang="en-US" sz="3600" b="1" dirty="0" smtClean="0">
                <a:solidFill>
                  <a:srgbClr val="C00000"/>
                </a:solidFill>
              </a:rPr>
              <a:t>#include &lt;</a:t>
            </a:r>
            <a:r>
              <a:rPr lang="en-US" sz="3600" b="1" dirty="0" err="1" smtClean="0">
                <a:solidFill>
                  <a:srgbClr val="C00000"/>
                </a:solidFill>
              </a:rPr>
              <a:t>conio.h</a:t>
            </a:r>
            <a:r>
              <a:rPr lang="en-US" sz="3600" b="1" dirty="0" smtClean="0">
                <a:solidFill>
                  <a:srgbClr val="C00000"/>
                </a:solidFill>
              </a:rPr>
              <a:t>&gt;</a:t>
            </a:r>
          </a:p>
          <a:p>
            <a:r>
              <a:rPr lang="en-US" sz="3600" b="1" dirty="0" smtClean="0">
                <a:solidFill>
                  <a:srgbClr val="C00000"/>
                </a:solidFill>
              </a:rPr>
              <a:t>#include &lt;</a:t>
            </a:r>
            <a:r>
              <a:rPr lang="en-US" sz="3600" b="1" dirty="0" err="1" smtClean="0">
                <a:solidFill>
                  <a:srgbClr val="C00000"/>
                </a:solidFill>
              </a:rPr>
              <a:t>iostream.h</a:t>
            </a:r>
            <a:r>
              <a:rPr lang="en-US" sz="3600" b="1" dirty="0" smtClean="0">
                <a:solidFill>
                  <a:srgbClr val="C00000"/>
                </a:solidFill>
              </a:rPr>
              <a:t>&gt;</a:t>
            </a:r>
          </a:p>
          <a:p>
            <a:pPr algn="l" rtl="0"/>
            <a:endParaRPr lang="fa-IR" sz="500" b="1" dirty="0" smtClean="0"/>
          </a:p>
          <a:p>
            <a:pPr algn="l" rtl="0"/>
            <a:endParaRPr lang="en-US" sz="1000" b="1" dirty="0"/>
          </a:p>
          <a:p>
            <a:pPr algn="l" rtl="0"/>
            <a:r>
              <a:rPr lang="en-US" sz="3600" b="1" dirty="0"/>
              <a:t>main</a:t>
            </a:r>
            <a:r>
              <a:rPr lang="en-US" sz="3600" b="1" dirty="0" smtClean="0"/>
              <a:t>(</a:t>
            </a:r>
            <a:r>
              <a:rPr lang="fa-IR" sz="3600" b="1" dirty="0" smtClean="0"/>
              <a:t> </a:t>
            </a:r>
            <a:r>
              <a:rPr lang="en-US" sz="3600" b="1" dirty="0" smtClean="0"/>
              <a:t>){</a:t>
            </a:r>
            <a:endParaRPr lang="en-US" sz="3600" b="1" dirty="0"/>
          </a:p>
          <a:p>
            <a:pPr algn="l" rtl="0"/>
            <a:endParaRPr lang="fa-IR" sz="3600" b="1" dirty="0" smtClean="0"/>
          </a:p>
          <a:p>
            <a:pPr algn="l" rtl="0"/>
            <a:r>
              <a:rPr lang="en-US" sz="3600" b="1" dirty="0" smtClean="0"/>
              <a:t>  cout&lt;&lt;“Hello”;</a:t>
            </a:r>
            <a:endParaRPr lang="fa-IR" sz="3600" b="1" dirty="0" smtClean="0"/>
          </a:p>
          <a:p>
            <a:pPr algn="l" rtl="0"/>
            <a:endParaRPr lang="en-US" sz="3600" b="1" dirty="0"/>
          </a:p>
          <a:p>
            <a:pPr algn="l" rtl="0"/>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35" name="Group 51"/>
          <p:cNvGraphicFramePr>
            <a:graphicFrameLocks noGrp="1"/>
          </p:cNvGraphicFramePr>
          <p:nvPr/>
        </p:nvGraphicFramePr>
        <p:xfrm>
          <a:off x="1447800" y="1828800"/>
          <a:ext cx="6096000" cy="4046220"/>
        </p:xfrm>
        <a:graphic>
          <a:graphicData uri="http://schemas.openxmlformats.org/drawingml/2006/table">
            <a:tbl>
              <a:tblPr rtl="1"/>
              <a:tblGrid>
                <a:gridCol w="1524000"/>
                <a:gridCol w="1524000"/>
                <a:gridCol w="1524000"/>
                <a:gridCol w="1524000"/>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Arial" pitchFamily="34" charset="0"/>
                          <a:cs typeface="Arial" pitchFamily="34" charset="0"/>
                        </a:rPr>
                        <a:t>خروجی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Arial" pitchFamily="34" charset="0"/>
                          <a:cs typeface="Arial" pitchFamily="34" charset="0"/>
                        </a:rPr>
                        <a:t>ورودي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Arial" pitchFamily="34" charset="0"/>
                          <a:cs typeface="Arial" pitchFamily="34" charset="0"/>
                        </a:rPr>
                        <a:t>نماد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Arial" pitchFamily="34" charset="0"/>
                          <a:cs typeface="Arial" pitchFamily="34" charset="0"/>
                        </a:rPr>
                        <a:t>عمل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جمع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تفريق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endParaRPr kumimoji="0" lang="fa-IR"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ضرب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 /اعشاري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تقسيم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a:t>
                      </a: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محاسبه باقي مانده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a:t>
                      </a: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افزايشي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صحيح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a:t>
                      </a:r>
                      <a:endParaRPr kumimoji="0" lang="fa-IR"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كاهشي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
        <p:nvSpPr>
          <p:cNvPr id="4"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عملگرهای ریاضی</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85852" y="142852"/>
            <a:ext cx="7715304" cy="1139825"/>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3600" kern="0" dirty="0" smtClean="0">
                <a:solidFill>
                  <a:schemeClr val="tx2"/>
                </a:solidFill>
                <a:latin typeface="+mj-lt"/>
                <a:ea typeface="+mj-ea"/>
                <a:cs typeface="+mj-cs"/>
              </a:rPr>
              <a:t>مثال </a:t>
            </a:r>
            <a:r>
              <a:rPr lang="en-US" sz="3600" kern="0" dirty="0" smtClean="0">
                <a:solidFill>
                  <a:schemeClr val="tx2"/>
                </a:solidFill>
                <a:latin typeface="+mj-lt"/>
                <a:ea typeface="+mj-ea"/>
                <a:cs typeface="+mj-cs"/>
              </a:rPr>
              <a:t>2</a:t>
            </a:r>
            <a:r>
              <a:rPr lang="fa-IR" sz="3600" kern="0" dirty="0" smtClean="0">
                <a:solidFill>
                  <a:schemeClr val="tx2"/>
                </a:solidFill>
                <a:latin typeface="+mj-lt"/>
                <a:ea typeface="+mj-ea"/>
                <a:cs typeface="+mj-cs"/>
              </a:rPr>
              <a:t>: برنامه ای بنویسید که حاصل 2+2 را حساب کند</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3" name="Rectangle 4"/>
          <p:cNvSpPr>
            <a:spLocks noChangeArrowheads="1"/>
          </p:cNvSpPr>
          <p:nvPr/>
        </p:nvSpPr>
        <p:spPr bwMode="auto">
          <a:xfrm>
            <a:off x="395288" y="2071678"/>
            <a:ext cx="8229600" cy="4201150"/>
          </a:xfrm>
          <a:prstGeom prst="rect">
            <a:avLst/>
          </a:prstGeom>
          <a:noFill/>
          <a:ln w="9525">
            <a:noFill/>
            <a:miter lim="800000"/>
            <a:headEnd/>
            <a:tailEnd/>
          </a:ln>
        </p:spPr>
        <p:txBody>
          <a:bodyPr>
            <a:spAutoFit/>
          </a:bodyPr>
          <a:lstStyle/>
          <a:p>
            <a:r>
              <a:rPr lang="en-US" sz="3600" b="1" dirty="0" smtClean="0">
                <a:solidFill>
                  <a:srgbClr val="C00000"/>
                </a:solidFill>
              </a:rPr>
              <a:t>#include &lt;</a:t>
            </a:r>
            <a:r>
              <a:rPr lang="en-US" sz="3600" b="1" dirty="0" err="1" smtClean="0">
                <a:solidFill>
                  <a:srgbClr val="C00000"/>
                </a:solidFill>
              </a:rPr>
              <a:t>stdio.h</a:t>
            </a:r>
            <a:r>
              <a:rPr lang="en-US" sz="3600" b="1" dirty="0" smtClean="0">
                <a:solidFill>
                  <a:srgbClr val="C00000"/>
                </a:solidFill>
              </a:rPr>
              <a:t>&gt;</a:t>
            </a:r>
          </a:p>
          <a:p>
            <a:r>
              <a:rPr lang="en-US" sz="3600" b="1" dirty="0" smtClean="0">
                <a:solidFill>
                  <a:srgbClr val="C00000"/>
                </a:solidFill>
              </a:rPr>
              <a:t>#include &lt;</a:t>
            </a:r>
            <a:r>
              <a:rPr lang="en-US" sz="3600" b="1" dirty="0" err="1" smtClean="0">
                <a:solidFill>
                  <a:srgbClr val="C00000"/>
                </a:solidFill>
              </a:rPr>
              <a:t>conio.h</a:t>
            </a:r>
            <a:r>
              <a:rPr lang="en-US" sz="3600" b="1" dirty="0" smtClean="0">
                <a:solidFill>
                  <a:srgbClr val="C00000"/>
                </a:solidFill>
              </a:rPr>
              <a:t>&gt;</a:t>
            </a:r>
          </a:p>
          <a:p>
            <a:r>
              <a:rPr lang="en-US" sz="3600" b="1" dirty="0" smtClean="0">
                <a:solidFill>
                  <a:srgbClr val="C00000"/>
                </a:solidFill>
              </a:rPr>
              <a:t>#include &lt;</a:t>
            </a:r>
            <a:r>
              <a:rPr lang="en-US" sz="3600" b="1" dirty="0" err="1" smtClean="0">
                <a:solidFill>
                  <a:srgbClr val="C00000"/>
                </a:solidFill>
              </a:rPr>
              <a:t>iostream.h</a:t>
            </a:r>
            <a:r>
              <a:rPr lang="en-US" sz="3600" b="1" dirty="0" smtClean="0">
                <a:solidFill>
                  <a:srgbClr val="C00000"/>
                </a:solidFill>
              </a:rPr>
              <a:t>&gt;</a:t>
            </a:r>
          </a:p>
          <a:p>
            <a:pPr algn="l" rtl="0"/>
            <a:endParaRPr lang="fa-IR" sz="500" b="1" dirty="0" smtClean="0"/>
          </a:p>
          <a:p>
            <a:pPr algn="l" rtl="0"/>
            <a:endParaRPr lang="en-US" sz="1000" b="1" dirty="0"/>
          </a:p>
          <a:p>
            <a:pPr algn="l" rtl="0"/>
            <a:r>
              <a:rPr lang="en-US" sz="3600" b="1" dirty="0"/>
              <a:t>main</a:t>
            </a:r>
            <a:r>
              <a:rPr lang="en-US" sz="3600" b="1" dirty="0" smtClean="0"/>
              <a:t>(</a:t>
            </a:r>
            <a:r>
              <a:rPr lang="fa-IR" sz="3600" b="1" dirty="0" smtClean="0"/>
              <a:t> </a:t>
            </a:r>
            <a:r>
              <a:rPr lang="en-US" sz="3600" b="1" dirty="0" smtClean="0"/>
              <a:t>){</a:t>
            </a:r>
            <a:endParaRPr lang="en-US" sz="3600" b="1" dirty="0"/>
          </a:p>
          <a:p>
            <a:pPr algn="l" rtl="0"/>
            <a:r>
              <a:rPr lang="en-US" sz="3600" b="1" dirty="0" smtClean="0"/>
              <a:t>  </a:t>
            </a:r>
            <a:r>
              <a:rPr lang="en-US" sz="3600" b="1" dirty="0" err="1" smtClean="0"/>
              <a:t>int</a:t>
            </a:r>
            <a:r>
              <a:rPr lang="en-US" sz="3600" b="1" dirty="0" smtClean="0"/>
              <a:t> x;</a:t>
            </a:r>
            <a:endParaRPr lang="fa-IR" sz="3600" b="1" dirty="0" smtClean="0"/>
          </a:p>
          <a:p>
            <a:pPr algn="l" rtl="0"/>
            <a:r>
              <a:rPr lang="en-US" sz="3600" b="1" dirty="0" smtClean="0"/>
              <a:t>  x=2+2;</a:t>
            </a:r>
            <a:endParaRPr lang="en-US" sz="3600" b="1" dirty="0"/>
          </a:p>
          <a:p>
            <a:pPr algn="l" rtl="0"/>
            <a:r>
              <a:rPr lang="en-US" sz="3600" b="1" dirty="0" smtClean="0"/>
              <a:t>}</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60" name="Group 52"/>
          <p:cNvGraphicFramePr>
            <a:graphicFrameLocks noGrp="1"/>
          </p:cNvGraphicFramePr>
          <p:nvPr/>
        </p:nvGraphicFramePr>
        <p:xfrm>
          <a:off x="3286116" y="2060575"/>
          <a:ext cx="2789237" cy="2577465"/>
        </p:xfrm>
        <a:graphic>
          <a:graphicData uri="http://schemas.openxmlformats.org/drawingml/2006/table">
            <a:tbl>
              <a:tblPr rtl="1"/>
              <a:tblGrid>
                <a:gridCol w="1819275"/>
                <a:gridCol w="969962"/>
              </a:tblGrid>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FFFFF"/>
                          </a:solidFill>
                          <a:effectLst/>
                          <a:latin typeface="Arial" pitchFamily="34" charset="0"/>
                          <a:cs typeface="Arial" pitchFamily="34" charset="0"/>
                        </a:rPr>
                        <a:t>عملکرد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FFFFF"/>
                          </a:solidFill>
                          <a:effectLst/>
                          <a:latin typeface="Arial" pitchFamily="34" charset="0"/>
                          <a:cs typeface="Arial" pitchFamily="34" charset="0"/>
                        </a:rPr>
                        <a:t>نماد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کوچکتری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381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بزرگترمساوی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381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بزرگتری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381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نامساوی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381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مساوی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pitchFamily="34" charset="0"/>
                          <a:cs typeface="Arial" pitchFamily="34" charset="0"/>
                        </a:rPr>
                        <a:t>کوچکتر مساوی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pitchFamily="34" charset="0"/>
                          <a:cs typeface="Arial" pitchFamily="34" charset="0"/>
                        </a:rPr>
                        <a:t>=&gt;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عملگرهای رابطه ای</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4" name="Group 26"/>
          <p:cNvGraphicFramePr>
            <a:graphicFrameLocks noGrp="1"/>
          </p:cNvGraphicFramePr>
          <p:nvPr/>
        </p:nvGraphicFramePr>
        <p:xfrm>
          <a:off x="3479800" y="1828800"/>
          <a:ext cx="4064000" cy="1485900"/>
        </p:xfrm>
        <a:graphic>
          <a:graphicData uri="http://schemas.openxmlformats.org/drawingml/2006/table">
            <a:tbl>
              <a:tblPr rtl="1"/>
              <a:tblGrid>
                <a:gridCol w="2032000"/>
                <a:gridCol w="2032000"/>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FFFFF"/>
                          </a:solidFill>
                          <a:effectLst/>
                          <a:latin typeface="Arial" charset="0"/>
                          <a:cs typeface="Arial" charset="0"/>
                        </a:rPr>
                        <a:t>عمل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FFFFF"/>
                          </a:solidFill>
                          <a:effectLst/>
                          <a:latin typeface="Arial" charset="0"/>
                          <a:cs typeface="Arial" charset="0"/>
                        </a:rPr>
                        <a:t>نماد </a:t>
                      </a:r>
                      <a:r>
                        <a:rPr kumimoji="0" lang="en-US" sz="1800" b="1" i="0" u="none" strike="noStrike" cap="none" normalizeH="0" baseline="0" smtClean="0">
                          <a:ln>
                            <a:noFill/>
                          </a:ln>
                          <a:solidFill>
                            <a:srgbClr val="FFFFFF"/>
                          </a:solidFill>
                          <a:effectLst/>
                          <a:latin typeface="Arial" charset="0"/>
                          <a:cs typeface="Arial" charset="0"/>
                        </a:rPr>
                        <a:t>c++</a:t>
                      </a:r>
                      <a:endParaRPr kumimoji="0" lang="fa-I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نقیض</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یای منطقی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endParaRPr kumimoji="0" lang="fa-I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ومنطقی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&amp;&amp;</a:t>
                      </a:r>
                      <a:endParaRPr kumimoji="0" lang="fa-I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
        <p:nvSpPr>
          <p:cNvPr id="12315" name="Text Box 9"/>
          <p:cNvSpPr txBox="1">
            <a:spLocks noChangeArrowheads="1"/>
          </p:cNvSpPr>
          <p:nvPr/>
        </p:nvSpPr>
        <p:spPr bwMode="auto">
          <a:xfrm>
            <a:off x="395288" y="4005263"/>
            <a:ext cx="8483600" cy="830997"/>
          </a:xfrm>
          <a:prstGeom prst="rect">
            <a:avLst/>
          </a:prstGeom>
          <a:noFill/>
          <a:ln w="9525">
            <a:noFill/>
            <a:miter lim="800000"/>
            <a:headEnd/>
            <a:tailEnd/>
          </a:ln>
        </p:spPr>
        <p:txBody>
          <a:bodyPr>
            <a:spAutoFit/>
          </a:bodyPr>
          <a:lstStyle/>
          <a:p>
            <a:pPr algn="r" rtl="1">
              <a:spcBef>
                <a:spcPct val="50000"/>
              </a:spcBef>
              <a:buClr>
                <a:srgbClr val="CC0099"/>
              </a:buClr>
              <a:buFont typeface="Wingdings" pitchFamily="2" charset="2"/>
              <a:buChar char="ü"/>
            </a:pPr>
            <a:r>
              <a:rPr lang="fa-IR" sz="2400" b="1"/>
              <a:t>هر مقدار صفر را میتوان معادل نادرست وهرمقدار غیرصفری را میتوان معادل درست گرفت.</a:t>
            </a:r>
            <a:endParaRPr lang="en-US" sz="2400"/>
          </a:p>
        </p:txBody>
      </p:sp>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عملگرهای منطقی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fa-IR" sz="6000" dirty="0" smtClean="0"/>
          </a:p>
          <a:p>
            <a:pPr algn="ctr">
              <a:buNone/>
            </a:pPr>
            <a:r>
              <a:rPr lang="fa-IR" sz="8800" dirty="0" smtClean="0"/>
              <a:t>جلسه دوم</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fa-IR" sz="6000" dirty="0" smtClean="0"/>
          </a:p>
          <a:p>
            <a:pPr algn="ctr">
              <a:buNone/>
            </a:pPr>
            <a:r>
              <a:rPr lang="fa-IR" sz="8800" dirty="0" smtClean="0"/>
              <a:t>جلسه </a:t>
            </a:r>
            <a:r>
              <a:rPr lang="fa-IR" sz="8800" dirty="0" smtClean="0"/>
              <a:t>هشتم</a:t>
            </a:r>
            <a:endParaRPr lang="fa-IR" sz="8800" dirty="0" smtClean="0"/>
          </a:p>
        </p:txBody>
      </p:sp>
    </p:spTree>
    <p:extLst>
      <p:ext uri="{BB962C8B-B14F-4D97-AF65-F5344CB8AC3E}">
        <p14:creationId xmlns:p14="http://schemas.microsoft.com/office/powerpoint/2010/main" val="1338130162"/>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0" name="Group 20"/>
          <p:cNvGraphicFramePr>
            <a:graphicFrameLocks noGrp="1"/>
          </p:cNvGraphicFramePr>
          <p:nvPr/>
        </p:nvGraphicFramePr>
        <p:xfrm>
          <a:off x="3357554" y="2060575"/>
          <a:ext cx="3433762" cy="2971800"/>
        </p:xfrm>
        <a:graphic>
          <a:graphicData uri="http://schemas.openxmlformats.org/drawingml/2006/table">
            <a:tbl>
              <a:tblPr rtl="1"/>
              <a:tblGrid>
                <a:gridCol w="2192337"/>
                <a:gridCol w="1241425"/>
              </a:tblGrid>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Arial" charset="0"/>
                          <a:cs typeface="Arial" charset="0"/>
                        </a:rPr>
                        <a:t>اولویت</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FFFFF"/>
                          </a:solidFill>
                          <a:effectLst/>
                          <a:latin typeface="Arial" charset="0"/>
                          <a:cs typeface="Arial" charset="0"/>
                        </a:rPr>
                        <a:t>عملگرها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صفر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endParaRPr kumimoji="0" lang="fa-I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اول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endParaRPr kumimoji="0" lang="fa-I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دوم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endParaRPr kumimoji="0" lang="fa-I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سوم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&gt;,&lt;,&gt;=,&lt;=</a:t>
                      </a:r>
                      <a:endParaRPr kumimoji="0" lang="fa-I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چهارم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
                      </a:r>
                      <a:endParaRPr kumimoji="0" lang="fa-I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پنجم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&amp;&amp;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smtClean="0">
                          <a:ln>
                            <a:noFill/>
                          </a:ln>
                          <a:solidFill>
                            <a:srgbClr val="000000"/>
                          </a:solidFill>
                          <a:effectLst/>
                          <a:latin typeface="Arial" charset="0"/>
                          <a:cs typeface="Arial" charset="0"/>
                        </a:rPr>
                        <a:t>ششم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اولویت عملگرها</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2143108" y="1321435"/>
            <a:ext cx="6624655" cy="5940088"/>
          </a:xfrm>
          <a:prstGeom prst="rect">
            <a:avLst/>
          </a:prstGeom>
          <a:noFill/>
          <a:ln w="9525">
            <a:noFill/>
            <a:miter lim="800000"/>
            <a:headEnd/>
            <a:tailEnd/>
          </a:ln>
        </p:spPr>
        <p:txBody>
          <a:bodyPr wrap="square">
            <a:spAutoFit/>
          </a:bodyPr>
          <a:lstStyle/>
          <a:p>
            <a:pPr algn="l">
              <a:spcBef>
                <a:spcPct val="50000"/>
              </a:spcBef>
              <a:buClr>
                <a:srgbClr val="CC0099"/>
              </a:buClr>
            </a:pPr>
            <a:r>
              <a:rPr lang="en-US" sz="2000" b="1" dirty="0" smtClean="0"/>
              <a:t>If (</a:t>
            </a:r>
            <a:r>
              <a:rPr lang="fa-IR" sz="2000" b="1" dirty="0" smtClean="0"/>
              <a:t>شرط 1</a:t>
            </a:r>
            <a:r>
              <a:rPr lang="en-US" sz="2000" b="1" dirty="0" smtClean="0"/>
              <a:t>)</a:t>
            </a:r>
          </a:p>
          <a:p>
            <a:pPr algn="l">
              <a:spcBef>
                <a:spcPct val="50000"/>
              </a:spcBef>
              <a:buClr>
                <a:srgbClr val="CC0099"/>
              </a:buClr>
            </a:pPr>
            <a:r>
              <a:rPr lang="en-US" sz="2000" b="1" dirty="0" smtClean="0"/>
              <a:t>{</a:t>
            </a:r>
          </a:p>
          <a:p>
            <a:pPr algn="l">
              <a:spcBef>
                <a:spcPct val="50000"/>
              </a:spcBef>
              <a:buClr>
                <a:srgbClr val="CC0099"/>
              </a:buClr>
            </a:pPr>
            <a:r>
              <a:rPr lang="fa-IR" sz="2000" b="1" dirty="0" smtClean="0"/>
              <a:t>دستورات برای شرط 1</a:t>
            </a:r>
            <a:endParaRPr lang="en-US" sz="2000" b="1" dirty="0" smtClean="0"/>
          </a:p>
          <a:p>
            <a:pPr algn="l">
              <a:spcBef>
                <a:spcPct val="50000"/>
              </a:spcBef>
              <a:buClr>
                <a:srgbClr val="CC0099"/>
              </a:buClr>
            </a:pPr>
            <a:r>
              <a:rPr lang="en-US" sz="2000" b="1" dirty="0" smtClean="0"/>
              <a:t>}</a:t>
            </a:r>
            <a:endParaRPr lang="fa-IR" sz="2000" b="1" dirty="0" smtClean="0"/>
          </a:p>
          <a:p>
            <a:pPr>
              <a:spcBef>
                <a:spcPct val="50000"/>
              </a:spcBef>
              <a:buClr>
                <a:srgbClr val="CC0099"/>
              </a:buClr>
            </a:pPr>
            <a:r>
              <a:rPr lang="en-US" sz="2000" b="1" dirty="0" smtClean="0"/>
              <a:t>else If (</a:t>
            </a:r>
            <a:r>
              <a:rPr lang="fa-IR" sz="2000" b="1" dirty="0" smtClean="0"/>
              <a:t>شرط 2</a:t>
            </a:r>
            <a:r>
              <a:rPr lang="en-US" sz="2000" b="1" dirty="0" smtClean="0"/>
              <a:t>)</a:t>
            </a:r>
          </a:p>
          <a:p>
            <a:pPr>
              <a:spcBef>
                <a:spcPct val="50000"/>
              </a:spcBef>
              <a:buClr>
                <a:srgbClr val="CC0099"/>
              </a:buClr>
            </a:pPr>
            <a:r>
              <a:rPr lang="en-US" sz="2000" b="1" dirty="0" smtClean="0"/>
              <a:t>{</a:t>
            </a:r>
          </a:p>
          <a:p>
            <a:pPr>
              <a:spcBef>
                <a:spcPct val="50000"/>
              </a:spcBef>
              <a:buClr>
                <a:srgbClr val="CC0099"/>
              </a:buClr>
            </a:pPr>
            <a:r>
              <a:rPr lang="fa-IR" sz="2000" b="1" dirty="0" smtClean="0"/>
              <a:t>دستورات برای شرط 2</a:t>
            </a:r>
            <a:endParaRPr lang="en-US" sz="2000" b="1" dirty="0" smtClean="0"/>
          </a:p>
          <a:p>
            <a:pPr>
              <a:spcBef>
                <a:spcPct val="50000"/>
              </a:spcBef>
              <a:buClr>
                <a:srgbClr val="CC0099"/>
              </a:buClr>
            </a:pPr>
            <a:r>
              <a:rPr lang="en-US" sz="2000" b="1" dirty="0" smtClean="0"/>
              <a:t>}</a:t>
            </a:r>
          </a:p>
          <a:p>
            <a:pPr>
              <a:spcBef>
                <a:spcPct val="50000"/>
              </a:spcBef>
              <a:buClr>
                <a:srgbClr val="CC0099"/>
              </a:buClr>
            </a:pPr>
            <a:r>
              <a:rPr lang="en-US" sz="2000" b="1" dirty="0" smtClean="0"/>
              <a:t>else</a:t>
            </a:r>
          </a:p>
          <a:p>
            <a:pPr>
              <a:spcBef>
                <a:spcPct val="50000"/>
              </a:spcBef>
              <a:buClr>
                <a:srgbClr val="CC0099"/>
              </a:buClr>
            </a:pPr>
            <a:r>
              <a:rPr lang="en-US" sz="2000" b="1" dirty="0" smtClean="0"/>
              <a:t>{</a:t>
            </a:r>
          </a:p>
          <a:p>
            <a:pPr>
              <a:spcBef>
                <a:spcPct val="50000"/>
              </a:spcBef>
              <a:buClr>
                <a:srgbClr val="CC0099"/>
              </a:buClr>
            </a:pPr>
            <a:r>
              <a:rPr lang="fa-IR" sz="2000" b="1" dirty="0" smtClean="0"/>
              <a:t>بقیه دستورات</a:t>
            </a:r>
            <a:endParaRPr lang="en-US" sz="2000" b="1" dirty="0" smtClean="0"/>
          </a:p>
          <a:p>
            <a:pPr>
              <a:spcBef>
                <a:spcPct val="50000"/>
              </a:spcBef>
              <a:buClr>
                <a:srgbClr val="CC0099"/>
              </a:buClr>
            </a:pPr>
            <a:r>
              <a:rPr lang="en-US" sz="2000" b="1" dirty="0" smtClean="0"/>
              <a:t>}</a:t>
            </a:r>
          </a:p>
          <a:p>
            <a:pPr algn="l">
              <a:spcBef>
                <a:spcPct val="50000"/>
              </a:spcBef>
              <a:buClr>
                <a:srgbClr val="CC0099"/>
              </a:buClr>
            </a:pPr>
            <a:endParaRPr lang="en-US" sz="2000" b="1" dirty="0"/>
          </a:p>
        </p:txBody>
      </p:sp>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دستورات شرطی</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2143108" y="1379601"/>
            <a:ext cx="6624655" cy="5478423"/>
          </a:xfrm>
          <a:prstGeom prst="rect">
            <a:avLst/>
          </a:prstGeom>
          <a:noFill/>
          <a:ln w="9525">
            <a:noFill/>
            <a:miter lim="800000"/>
            <a:headEnd/>
            <a:tailEnd/>
          </a:ln>
        </p:spPr>
        <p:txBody>
          <a:bodyPr wrap="square">
            <a:spAutoFit/>
          </a:bodyPr>
          <a:lstStyle/>
          <a:p>
            <a:pPr algn="l">
              <a:spcBef>
                <a:spcPct val="50000"/>
              </a:spcBef>
              <a:buClr>
                <a:srgbClr val="CC0099"/>
              </a:buClr>
            </a:pPr>
            <a:r>
              <a:rPr lang="en-US" sz="2000" b="1" dirty="0" smtClean="0"/>
              <a:t>If (x==1)</a:t>
            </a:r>
          </a:p>
          <a:p>
            <a:pPr algn="l">
              <a:spcBef>
                <a:spcPct val="50000"/>
              </a:spcBef>
              <a:buClr>
                <a:srgbClr val="CC0099"/>
              </a:buClr>
            </a:pPr>
            <a:r>
              <a:rPr lang="en-US" sz="2000" b="1" dirty="0" smtClean="0"/>
              <a:t>{</a:t>
            </a:r>
          </a:p>
          <a:p>
            <a:pPr algn="l">
              <a:spcBef>
                <a:spcPct val="50000"/>
              </a:spcBef>
              <a:buClr>
                <a:srgbClr val="CC0099"/>
              </a:buClr>
            </a:pPr>
            <a:r>
              <a:rPr lang="en-US" sz="2000" b="1" dirty="0" smtClean="0"/>
              <a:t>Cout&lt;&lt; “Good”;</a:t>
            </a:r>
          </a:p>
          <a:p>
            <a:pPr algn="l">
              <a:spcBef>
                <a:spcPct val="50000"/>
              </a:spcBef>
              <a:buClr>
                <a:srgbClr val="CC0099"/>
              </a:buClr>
            </a:pPr>
            <a:r>
              <a:rPr lang="en-US" sz="2000" b="1" dirty="0" smtClean="0"/>
              <a:t>}</a:t>
            </a:r>
            <a:endParaRPr lang="fa-IR" sz="2000" b="1" dirty="0" smtClean="0"/>
          </a:p>
          <a:p>
            <a:pPr>
              <a:spcBef>
                <a:spcPct val="50000"/>
              </a:spcBef>
              <a:buClr>
                <a:srgbClr val="CC0099"/>
              </a:buClr>
            </a:pPr>
            <a:r>
              <a:rPr lang="en-US" sz="2000" b="1" dirty="0" smtClean="0"/>
              <a:t>else If (x==2)</a:t>
            </a:r>
          </a:p>
          <a:p>
            <a:pPr>
              <a:spcBef>
                <a:spcPct val="50000"/>
              </a:spcBef>
              <a:buClr>
                <a:srgbClr val="CC0099"/>
              </a:buClr>
            </a:pPr>
            <a:r>
              <a:rPr lang="en-US" sz="2000" b="1" dirty="0" smtClean="0"/>
              <a:t>{</a:t>
            </a:r>
          </a:p>
          <a:p>
            <a:pPr>
              <a:spcBef>
                <a:spcPct val="50000"/>
              </a:spcBef>
              <a:buClr>
                <a:srgbClr val="CC0099"/>
              </a:buClr>
            </a:pPr>
            <a:r>
              <a:rPr lang="en-US" sz="2000" b="1" dirty="0" smtClean="0"/>
              <a:t>Cout&lt;&lt; “Not Bad”;</a:t>
            </a:r>
          </a:p>
          <a:p>
            <a:pPr>
              <a:spcBef>
                <a:spcPct val="50000"/>
              </a:spcBef>
              <a:buClr>
                <a:srgbClr val="CC0099"/>
              </a:buClr>
            </a:pPr>
            <a:r>
              <a:rPr lang="en-US" sz="2000" b="1" dirty="0" smtClean="0"/>
              <a:t>}</a:t>
            </a:r>
          </a:p>
          <a:p>
            <a:pPr>
              <a:spcBef>
                <a:spcPct val="50000"/>
              </a:spcBef>
              <a:buClr>
                <a:srgbClr val="CC0099"/>
              </a:buClr>
            </a:pPr>
            <a:r>
              <a:rPr lang="en-US" sz="2000" b="1" dirty="0" smtClean="0"/>
              <a:t>else</a:t>
            </a:r>
          </a:p>
          <a:p>
            <a:pPr>
              <a:spcBef>
                <a:spcPct val="50000"/>
              </a:spcBef>
              <a:buClr>
                <a:srgbClr val="CC0099"/>
              </a:buClr>
            </a:pPr>
            <a:r>
              <a:rPr lang="en-US" sz="2000" b="1" dirty="0" smtClean="0"/>
              <a:t>{</a:t>
            </a:r>
          </a:p>
          <a:p>
            <a:pPr>
              <a:spcBef>
                <a:spcPct val="50000"/>
              </a:spcBef>
              <a:buClr>
                <a:srgbClr val="CC0099"/>
              </a:buClr>
            </a:pPr>
            <a:r>
              <a:rPr lang="en-US" sz="2000" b="1" dirty="0" smtClean="0"/>
              <a:t>Cout&lt;&lt; “Bad”;</a:t>
            </a:r>
          </a:p>
          <a:p>
            <a:pPr>
              <a:spcBef>
                <a:spcPct val="50000"/>
              </a:spcBef>
              <a:buClr>
                <a:srgbClr val="CC0099"/>
              </a:buClr>
            </a:pPr>
            <a:r>
              <a:rPr lang="en-US" sz="2000" b="1" dirty="0" smtClean="0"/>
              <a:t>}</a:t>
            </a:r>
          </a:p>
        </p:txBody>
      </p:sp>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دستورات شرطی</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285720" y="2459078"/>
            <a:ext cx="8339167" cy="3970318"/>
          </a:xfrm>
          <a:prstGeom prst="rect">
            <a:avLst/>
          </a:prstGeom>
          <a:noFill/>
          <a:ln w="9525">
            <a:noFill/>
            <a:miter lim="800000"/>
            <a:headEnd/>
            <a:tailEnd/>
          </a:ln>
        </p:spPr>
        <p:txBody>
          <a:bodyPr wrap="square">
            <a:spAutoFit/>
          </a:bodyPr>
          <a:lstStyle/>
          <a:p>
            <a:pPr algn="l">
              <a:spcBef>
                <a:spcPct val="50000"/>
              </a:spcBef>
              <a:buClr>
                <a:srgbClr val="CC0099"/>
              </a:buClr>
            </a:pPr>
            <a:r>
              <a:rPr lang="en-US" sz="3600" b="1" dirty="0" smtClean="0"/>
              <a:t>for (</a:t>
            </a:r>
            <a:r>
              <a:rPr lang="fa-IR" sz="3600" b="1" dirty="0" smtClean="0"/>
              <a:t>شروع</a:t>
            </a:r>
            <a:r>
              <a:rPr lang="en-US" sz="3600" b="1" dirty="0" smtClean="0"/>
              <a:t>; </a:t>
            </a:r>
            <a:r>
              <a:rPr lang="fa-IR" sz="3600" b="1" dirty="0" smtClean="0"/>
              <a:t>شرط پایان</a:t>
            </a:r>
            <a:r>
              <a:rPr lang="en-US" sz="3600" b="1" dirty="0" smtClean="0"/>
              <a:t>; </a:t>
            </a:r>
            <a:r>
              <a:rPr lang="fa-IR" sz="3600" b="1" dirty="0" smtClean="0"/>
              <a:t>مقدار افزایش یا کاهش</a:t>
            </a:r>
            <a:r>
              <a:rPr lang="en-US" sz="3600" b="1" dirty="0" smtClean="0"/>
              <a:t>)</a:t>
            </a:r>
          </a:p>
          <a:p>
            <a:pPr algn="l">
              <a:spcBef>
                <a:spcPct val="50000"/>
              </a:spcBef>
              <a:buClr>
                <a:srgbClr val="CC0099"/>
              </a:buClr>
            </a:pPr>
            <a:r>
              <a:rPr lang="en-US" sz="3600" b="1" dirty="0" smtClean="0"/>
              <a:t>{</a:t>
            </a:r>
          </a:p>
          <a:p>
            <a:pPr algn="l">
              <a:spcBef>
                <a:spcPct val="50000"/>
              </a:spcBef>
              <a:buClr>
                <a:srgbClr val="CC0099"/>
              </a:buClr>
            </a:pPr>
            <a:r>
              <a:rPr lang="fa-IR" sz="3600" b="1" dirty="0" smtClean="0"/>
              <a:t>دستورات</a:t>
            </a:r>
            <a:endParaRPr lang="en-US" sz="3600" b="1" dirty="0" smtClean="0"/>
          </a:p>
          <a:p>
            <a:pPr algn="l">
              <a:spcBef>
                <a:spcPct val="50000"/>
              </a:spcBef>
              <a:buClr>
                <a:srgbClr val="CC0099"/>
              </a:buClr>
            </a:pPr>
            <a:r>
              <a:rPr lang="en-US" sz="3600" b="1" dirty="0" smtClean="0"/>
              <a:t>}</a:t>
            </a:r>
          </a:p>
          <a:p>
            <a:pPr algn="l">
              <a:spcBef>
                <a:spcPct val="50000"/>
              </a:spcBef>
              <a:buClr>
                <a:srgbClr val="CC0099"/>
              </a:buClr>
            </a:pPr>
            <a:endParaRPr lang="en-US" sz="3600" b="1" dirty="0"/>
          </a:p>
        </p:txBody>
      </p:sp>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دستورات حلقه</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285720" y="2101888"/>
            <a:ext cx="8339167" cy="3970318"/>
          </a:xfrm>
          <a:prstGeom prst="rect">
            <a:avLst/>
          </a:prstGeom>
          <a:noFill/>
          <a:ln w="9525">
            <a:noFill/>
            <a:miter lim="800000"/>
            <a:headEnd/>
            <a:tailEnd/>
          </a:ln>
        </p:spPr>
        <p:txBody>
          <a:bodyPr wrap="square">
            <a:spAutoFit/>
          </a:bodyPr>
          <a:lstStyle/>
          <a:p>
            <a:pPr algn="l">
              <a:spcBef>
                <a:spcPct val="50000"/>
              </a:spcBef>
              <a:buClr>
                <a:srgbClr val="CC0099"/>
              </a:buClr>
            </a:pPr>
            <a:r>
              <a:rPr lang="en-US" sz="3600" b="1" dirty="0" smtClean="0"/>
              <a:t>for (</a:t>
            </a:r>
            <a:r>
              <a:rPr lang="en-US" sz="3600" b="1" dirty="0" err="1" smtClean="0"/>
              <a:t>i</a:t>
            </a:r>
            <a:r>
              <a:rPr lang="en-US" sz="3600" b="1" dirty="0" smtClean="0"/>
              <a:t>=1;i&lt;=10;i++)</a:t>
            </a:r>
          </a:p>
          <a:p>
            <a:pPr algn="l">
              <a:spcBef>
                <a:spcPct val="50000"/>
              </a:spcBef>
              <a:buClr>
                <a:srgbClr val="CC0099"/>
              </a:buClr>
            </a:pPr>
            <a:r>
              <a:rPr lang="en-US" sz="3600" b="1" dirty="0" smtClean="0"/>
              <a:t>{</a:t>
            </a:r>
          </a:p>
          <a:p>
            <a:pPr algn="l">
              <a:spcBef>
                <a:spcPct val="50000"/>
              </a:spcBef>
              <a:buClr>
                <a:srgbClr val="CC0099"/>
              </a:buClr>
            </a:pPr>
            <a:r>
              <a:rPr lang="en-US" sz="3600" b="1" dirty="0" smtClean="0"/>
              <a:t>Cout &lt;&lt; </a:t>
            </a:r>
            <a:r>
              <a:rPr lang="en-US" sz="3600" b="1" dirty="0" err="1" smtClean="0"/>
              <a:t>i</a:t>
            </a:r>
            <a:r>
              <a:rPr lang="en-US" sz="3600" b="1" dirty="0" smtClean="0"/>
              <a:t>;</a:t>
            </a:r>
          </a:p>
          <a:p>
            <a:pPr algn="l">
              <a:spcBef>
                <a:spcPct val="50000"/>
              </a:spcBef>
              <a:buClr>
                <a:srgbClr val="CC0099"/>
              </a:buClr>
            </a:pPr>
            <a:r>
              <a:rPr lang="en-US" sz="3600" b="1" dirty="0" smtClean="0"/>
              <a:t>}</a:t>
            </a:r>
          </a:p>
          <a:p>
            <a:pPr algn="l">
              <a:spcBef>
                <a:spcPct val="50000"/>
              </a:spcBef>
              <a:buClr>
                <a:srgbClr val="CC0099"/>
              </a:buClr>
            </a:pPr>
            <a:endParaRPr lang="en-US" sz="3600" b="1" dirty="0"/>
          </a:p>
        </p:txBody>
      </p:sp>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دستورات حلقه</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571500" y="2432059"/>
            <a:ext cx="8196263" cy="2308324"/>
          </a:xfrm>
          <a:prstGeom prst="rect">
            <a:avLst/>
          </a:prstGeom>
          <a:noFill/>
          <a:ln w="9525">
            <a:noFill/>
            <a:miter lim="800000"/>
            <a:headEnd/>
            <a:tailEnd/>
          </a:ln>
        </p:spPr>
        <p:txBody>
          <a:bodyPr>
            <a:spAutoFit/>
          </a:bodyPr>
          <a:lstStyle/>
          <a:p>
            <a:pPr algn="r" rtl="1">
              <a:spcBef>
                <a:spcPct val="50000"/>
              </a:spcBef>
              <a:buClr>
                <a:srgbClr val="CC0099"/>
              </a:buClr>
              <a:buFont typeface="Wingdings" pitchFamily="2" charset="2"/>
              <a:buChar char="ü"/>
            </a:pPr>
            <a:r>
              <a:rPr lang="fa-IR" sz="2400" b="1" dirty="0"/>
              <a:t>یک فایل سرایند مجموعه ای از متغییرها ،ثابت ها ،زیربرنامه ها وانواع داده می باشد.</a:t>
            </a:r>
          </a:p>
          <a:p>
            <a:pPr algn="r" rtl="1">
              <a:spcBef>
                <a:spcPct val="50000"/>
              </a:spcBef>
              <a:buClr>
                <a:srgbClr val="CC0099"/>
              </a:buClr>
              <a:buFont typeface="Wingdings" pitchFamily="2" charset="2"/>
              <a:buChar char="ü"/>
            </a:pPr>
            <a:r>
              <a:rPr lang="fa-IR" sz="2400" b="1" dirty="0"/>
              <a:t>برای استفاده از یک فایل سرایند در برنامه باید ان را قبل از قسمت اجرایی به شکل زیر تعریف نماییم</a:t>
            </a:r>
          </a:p>
          <a:p>
            <a:pPr algn="ctr" rtl="0">
              <a:spcBef>
                <a:spcPct val="50000"/>
              </a:spcBef>
              <a:buClr>
                <a:srgbClr val="CC0099"/>
              </a:buClr>
              <a:buFont typeface="Wingdings" pitchFamily="2" charset="2"/>
              <a:buNone/>
            </a:pPr>
            <a:r>
              <a:rPr lang="en-US" sz="2400" b="1" dirty="0"/>
              <a:t>#include &lt;</a:t>
            </a:r>
            <a:r>
              <a:rPr lang="fa-IR" sz="2400" b="1" dirty="0"/>
              <a:t>.نام فایل سرایند</a:t>
            </a:r>
            <a:r>
              <a:rPr lang="en-US" sz="2400" b="1" dirty="0"/>
              <a:t>h&gt;</a:t>
            </a:r>
          </a:p>
        </p:txBody>
      </p:sp>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5400" kern="0" dirty="0" smtClean="0">
                <a:solidFill>
                  <a:schemeClr val="tx2"/>
                </a:solidFill>
                <a:latin typeface="+mj-lt"/>
                <a:ea typeface="+mj-ea"/>
                <a:cs typeface="+mj-cs"/>
              </a:rPr>
              <a:t>فایلهای سرایند</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7" name="Group 39"/>
          <p:cNvGraphicFramePr>
            <a:graphicFrameLocks noGrp="1"/>
          </p:cNvGraphicFramePr>
          <p:nvPr/>
        </p:nvGraphicFramePr>
        <p:xfrm>
          <a:off x="3571868" y="1980270"/>
          <a:ext cx="2857520" cy="4663440"/>
        </p:xfrm>
        <a:graphic>
          <a:graphicData uri="http://schemas.openxmlformats.org/drawingml/2006/table">
            <a:tbl>
              <a:tblPr rtl="1"/>
              <a:tblGrid>
                <a:gridCol w="2857520"/>
              </a:tblGrid>
              <a:tr h="5080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FFFF"/>
                          </a:solidFill>
                          <a:effectLst/>
                          <a:latin typeface="Arial" charset="0"/>
                          <a:cs typeface="Arial" charset="0"/>
                        </a:rPr>
                        <a:t>نام فایل سرایند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cs typeface="Arial" charset="0"/>
                        </a:rPr>
                        <a:t>iostream</a:t>
                      </a:r>
                      <a:endParaRPr kumimoji="0" lang="fa-IR" sz="2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cs typeface="Arial" charset="0"/>
                        </a:rPr>
                        <a:t>math</a:t>
                      </a:r>
                      <a:endParaRPr kumimoji="0" lang="fa-IR" sz="2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cs typeface="Arial" charset="0"/>
                        </a:rPr>
                        <a:t>limits</a:t>
                      </a:r>
                      <a:endParaRPr kumimoji="0" lang="fa-IR" sz="2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cs typeface="Arial" charset="0"/>
                        </a:rPr>
                        <a:t>ctype</a:t>
                      </a:r>
                      <a:endParaRPr kumimoji="0" lang="fa-IR" sz="2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cs typeface="Arial" charset="0"/>
                        </a:rPr>
                        <a:t>time</a:t>
                      </a:r>
                      <a:endParaRPr kumimoji="0" lang="fa-IR" sz="2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Arial" charset="0"/>
                          <a:cs typeface="Arial" charset="0"/>
                        </a:rPr>
                        <a:t>stdio</a:t>
                      </a:r>
                      <a:endParaRPr kumimoji="0" lang="fa-IR" sz="2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cs typeface="Arial" charset="0"/>
                        </a:rPr>
                        <a:t>ctype</a:t>
                      </a:r>
                      <a:endParaRPr kumimoji="0" lang="fa-IR" sz="2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charset="0"/>
                          <a:cs typeface="Arial" charset="0"/>
                        </a:rPr>
                        <a:t>string</a:t>
                      </a:r>
                      <a:endParaRPr kumimoji="0" lang="fa-IR" sz="2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Text Box 9"/>
          <p:cNvSpPr txBox="1">
            <a:spLocks noChangeArrowheads="1"/>
          </p:cNvSpPr>
          <p:nvPr/>
        </p:nvSpPr>
        <p:spPr bwMode="auto">
          <a:xfrm>
            <a:off x="2285984" y="285728"/>
            <a:ext cx="6472230" cy="457200"/>
          </a:xfrm>
          <a:prstGeom prst="rect">
            <a:avLst/>
          </a:prstGeom>
          <a:noFill/>
          <a:ln w="9525">
            <a:noFill/>
            <a:miter lim="800000"/>
            <a:headEnd/>
            <a:tailEnd/>
          </a:ln>
        </p:spPr>
        <p:txBody>
          <a:bodyPr wrap="square">
            <a:spAutoFit/>
          </a:bodyPr>
          <a:lstStyle/>
          <a:p>
            <a:pPr algn="r" rtl="1">
              <a:spcBef>
                <a:spcPct val="50000"/>
              </a:spcBef>
              <a:buClr>
                <a:srgbClr val="CC0099"/>
              </a:buClr>
              <a:buFont typeface="Wingdings" pitchFamily="2" charset="2"/>
              <a:buChar char="ü"/>
            </a:pPr>
            <a:r>
              <a:rPr lang="fa-IR" sz="2400" b="1" dirty="0"/>
              <a:t>نام تعدادی فایل سرایند در زیر امده است</a:t>
            </a:r>
            <a:endParaRPr lang="en-US" sz="2400"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68" name="Group 40"/>
          <p:cNvGraphicFramePr>
            <a:graphicFrameLocks noGrp="1"/>
          </p:cNvGraphicFramePr>
          <p:nvPr/>
        </p:nvGraphicFramePr>
        <p:xfrm>
          <a:off x="2714612" y="2000240"/>
          <a:ext cx="4500594" cy="4114800"/>
        </p:xfrm>
        <a:graphic>
          <a:graphicData uri="http://schemas.openxmlformats.org/drawingml/2006/table">
            <a:tbl>
              <a:tblPr rtl="1"/>
              <a:tblGrid>
                <a:gridCol w="2935081"/>
                <a:gridCol w="1565513"/>
              </a:tblGrid>
              <a:tr h="4286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rgbClr val="FFFFFF"/>
                          </a:solidFill>
                          <a:effectLst/>
                          <a:latin typeface="Arial" charset="0"/>
                          <a:cs typeface="Arial" charset="0"/>
                        </a:rPr>
                        <a:t>عملکرد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rgbClr val="FFFFFF"/>
                          </a:solidFill>
                          <a:effectLst/>
                          <a:latin typeface="Arial" charset="0"/>
                          <a:cs typeface="Arial" charset="0"/>
                        </a:rPr>
                        <a:t>تابع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کف عدد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floor(x)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سقف عدد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ceil(x)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نمایی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exp(x)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قدرمطلق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fabs(x)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لگاریتم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log(x)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توان رسانی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pow(x,y)</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جذر عدد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sqrt(x)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noFill/>
                          </a:ln>
                          <a:solidFill>
                            <a:srgbClr val="000000"/>
                          </a:solidFill>
                          <a:effectLst/>
                          <a:latin typeface="Arial" charset="0"/>
                          <a:cs typeface="Arial" charset="0"/>
                        </a:rPr>
                        <a:t>سینوس هذلولوی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Arial" charset="0"/>
                          <a:cs typeface="Arial" charset="0"/>
                        </a:rPr>
                        <a:t>sinh</a:t>
                      </a:r>
                      <a:r>
                        <a:rPr kumimoji="0" lang="en-US" sz="2400" b="0" i="0" u="none" strike="noStrike" cap="none" normalizeH="0" baseline="0" dirty="0" smtClean="0">
                          <a:ln>
                            <a:noFill/>
                          </a:ln>
                          <a:solidFill>
                            <a:srgbClr val="000000"/>
                          </a:solidFill>
                          <a:effectLst/>
                          <a:latin typeface="Arial" charset="0"/>
                          <a:cs typeface="Arial" charset="0"/>
                        </a:rPr>
                        <a:t>(x)</a:t>
                      </a:r>
                      <a:endParaRPr kumimoji="0" lang="fa-IR" sz="2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توابع ریاضی غیرمثلثاتی</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88" name="Group 36"/>
          <p:cNvGraphicFramePr>
            <a:graphicFrameLocks noGrp="1"/>
          </p:cNvGraphicFramePr>
          <p:nvPr/>
        </p:nvGraphicFramePr>
        <p:xfrm>
          <a:off x="4000496" y="1773238"/>
          <a:ext cx="2000264" cy="4114800"/>
        </p:xfrm>
        <a:graphic>
          <a:graphicData uri="http://schemas.openxmlformats.org/drawingml/2006/table">
            <a:tbl>
              <a:tblPr rtl="1"/>
              <a:tblGrid>
                <a:gridCol w="2000264"/>
              </a:tblGrid>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FFFF"/>
                          </a:solidFill>
                          <a:effectLst/>
                          <a:latin typeface="Arial" charset="0"/>
                          <a:cs typeface="Arial" charset="0"/>
                        </a:rPr>
                        <a:t>تابع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Arial" charset="0"/>
                          <a:cs typeface="Arial" charset="0"/>
                        </a:rPr>
                        <a:t>acos</a:t>
                      </a:r>
                      <a:r>
                        <a:rPr kumimoji="0" lang="en-US" sz="2400" b="0" i="0" u="none" strike="noStrike" cap="none" normalizeH="0" baseline="0" dirty="0" smtClean="0">
                          <a:ln>
                            <a:noFill/>
                          </a:ln>
                          <a:solidFill>
                            <a:srgbClr val="000000"/>
                          </a:solidFill>
                          <a:effectLst/>
                          <a:latin typeface="Arial" charset="0"/>
                          <a:cs typeface="Arial" charset="0"/>
                        </a:rPr>
                        <a:t>(x)</a:t>
                      </a:r>
                      <a:endParaRPr kumimoji="0" lang="fa-IR" sz="2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asin(x)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atan(x)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atan2(x,y)</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cos(x)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sin(x)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tan(x)</a:t>
                      </a:r>
                      <a:endParaRPr kumimoji="0" lang="fa-I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توابع ریاضی مثلثاتی</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771688" y="0"/>
            <a:ext cx="6872278" cy="1125538"/>
          </a:xfrm>
        </p:spPr>
        <p:txBody>
          <a:bodyPr/>
          <a:lstStyle/>
          <a:p>
            <a:r>
              <a:rPr lang="fa-IR" dirty="0" smtClean="0"/>
              <a:t>مبانی و اجزاء سخت افزار</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r" rtl="1"/>
            <a:endParaRPr lang="en-US" dirty="0"/>
          </a:p>
        </p:txBody>
      </p:sp>
      <p:pic>
        <p:nvPicPr>
          <p:cNvPr id="1026" name="Picture 2"/>
          <p:cNvPicPr>
            <a:picLocks noChangeAspect="1" noChangeArrowheads="1"/>
          </p:cNvPicPr>
          <p:nvPr/>
        </p:nvPicPr>
        <p:blipFill>
          <a:blip r:embed="rId2"/>
          <a:srcRect/>
          <a:stretch>
            <a:fillRect/>
          </a:stretch>
        </p:blipFill>
        <p:spPr bwMode="auto">
          <a:xfrm>
            <a:off x="1714480" y="1971699"/>
            <a:ext cx="6305550" cy="488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fa-IR" sz="6000" dirty="0" smtClean="0"/>
          </a:p>
          <a:p>
            <a:pPr algn="ctr">
              <a:buNone/>
            </a:pPr>
            <a:r>
              <a:rPr lang="fa-IR" sz="8800" dirty="0" smtClean="0"/>
              <a:t>جلسه </a:t>
            </a:r>
            <a:r>
              <a:rPr lang="fa-IR" sz="8800" dirty="0" smtClean="0"/>
              <a:t>نهم</a:t>
            </a:r>
            <a:endParaRPr lang="fa-IR" sz="8800" dirty="0" smtClean="0"/>
          </a:p>
        </p:txBody>
      </p:sp>
    </p:spTree>
    <p:extLst>
      <p:ext uri="{BB962C8B-B14F-4D97-AF65-F5344CB8AC3E}">
        <p14:creationId xmlns:p14="http://schemas.microsoft.com/office/powerpoint/2010/main" val="378545795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r>
              <a:rPr lang="fa-IR" dirty="0" smtClean="0"/>
              <a:t>شبکه های کامپیوتری</a:t>
            </a:r>
            <a:endParaRPr lang="fa-IR" dirty="0"/>
          </a:p>
        </p:txBody>
      </p:sp>
      <p:sp>
        <p:nvSpPr>
          <p:cNvPr id="7" name="Content Placeholder 6"/>
          <p:cNvSpPr>
            <a:spLocks noGrp="1"/>
          </p:cNvSpPr>
          <p:nvPr>
            <p:ph idx="1"/>
          </p:nvPr>
        </p:nvSpPr>
        <p:spPr/>
        <p:txBody>
          <a:bodyPr/>
          <a:lstStyle/>
          <a:p>
            <a:pPr algn="r" rtl="1"/>
            <a:endParaRPr lang="fa-IR" sz="3600" dirty="0" smtClean="0"/>
          </a:p>
          <a:p>
            <a:pPr algn="r" rtl="1"/>
            <a:r>
              <a:rPr lang="fa-IR" sz="3600" dirty="0" smtClean="0"/>
              <a:t>مجموعه ای از کامپیوترهای مستقل که با یک تکنولوژی واحد به هم متصل شده اند.</a:t>
            </a:r>
          </a:p>
          <a:p>
            <a:pPr algn="r" rtl="1"/>
            <a:endParaRPr lang="fa-IR" sz="3600" dirty="0" smtClean="0"/>
          </a:p>
          <a:p>
            <a:pPr algn="r" rtl="1"/>
            <a:r>
              <a:rPr lang="fa-IR" sz="3600" dirty="0" smtClean="0"/>
              <a:t>دو کامپیوتر وقتی به هم متصلند که بتوانند با یکدیگر اطلاعات رد و بدل کنند.</a:t>
            </a:r>
          </a:p>
          <a:p>
            <a:pPr algn="r" rtl="1"/>
            <a:endParaRPr lang="en-US" sz="3600" dirty="0"/>
          </a:p>
        </p:txBody>
      </p:sp>
    </p:spTree>
    <p:extLst>
      <p:ext uri="{BB962C8B-B14F-4D97-AF65-F5344CB8AC3E}">
        <p14:creationId xmlns:p14="http://schemas.microsoft.com/office/powerpoint/2010/main" val="28858116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r>
              <a:rPr lang="fa-IR" dirty="0" smtClean="0"/>
              <a:t>اهداف و مزایا</a:t>
            </a:r>
            <a:endParaRPr lang="fa-IR" dirty="0"/>
          </a:p>
        </p:txBody>
      </p:sp>
      <p:sp>
        <p:nvSpPr>
          <p:cNvPr id="7" name="Content Placeholder 6"/>
          <p:cNvSpPr>
            <a:spLocks noGrp="1"/>
          </p:cNvSpPr>
          <p:nvPr>
            <p:ph idx="1"/>
          </p:nvPr>
        </p:nvSpPr>
        <p:spPr>
          <a:xfrm>
            <a:off x="457200" y="1831995"/>
            <a:ext cx="8229600" cy="4525963"/>
          </a:xfrm>
        </p:spPr>
        <p:txBody>
          <a:bodyPr/>
          <a:lstStyle/>
          <a:p>
            <a:pPr algn="r" rtl="1"/>
            <a:r>
              <a:rPr lang="fa-IR" dirty="0" smtClean="0"/>
              <a:t>سهولت انتقال داده ها</a:t>
            </a:r>
          </a:p>
          <a:p>
            <a:pPr algn="r" rtl="1"/>
            <a:r>
              <a:rPr lang="fa-IR" dirty="0" smtClean="0"/>
              <a:t>اشتراک منابع</a:t>
            </a:r>
          </a:p>
          <a:p>
            <a:pPr algn="r" rtl="1"/>
            <a:r>
              <a:rPr lang="fa-IR" dirty="0" smtClean="0"/>
              <a:t>کاهش هزینه ها</a:t>
            </a:r>
          </a:p>
          <a:p>
            <a:pPr algn="r" rtl="1"/>
            <a:r>
              <a:rPr lang="fa-IR" dirty="0" smtClean="0"/>
              <a:t>افزایش سرعت اجرای برنامه ها</a:t>
            </a:r>
          </a:p>
          <a:p>
            <a:pPr algn="r" rtl="1"/>
            <a:r>
              <a:rPr lang="fa-IR" dirty="0" smtClean="0"/>
              <a:t>افزایش قابلیت اطمینان</a:t>
            </a:r>
          </a:p>
          <a:p>
            <a:pPr algn="r" rtl="1"/>
            <a:r>
              <a:rPr lang="fa-IR" dirty="0" smtClean="0"/>
              <a:t>ارتباط کاربران</a:t>
            </a:r>
          </a:p>
          <a:p>
            <a:pPr algn="r" rtl="1"/>
            <a:r>
              <a:rPr lang="fa-IR" dirty="0" smtClean="0"/>
              <a:t>بازی و سرگرمی</a:t>
            </a:r>
          </a:p>
        </p:txBody>
      </p:sp>
    </p:spTree>
    <p:extLst>
      <p:ext uri="{BB962C8B-B14F-4D97-AF65-F5344CB8AC3E}">
        <p14:creationId xmlns:p14="http://schemas.microsoft.com/office/powerpoint/2010/main" val="308551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wipe(down)">
                                      <p:cBhvr>
                                        <p:cTn id="79" dur="580">
                                          <p:stCondLst>
                                            <p:cond delay="0"/>
                                          </p:stCondLst>
                                        </p:cTn>
                                        <p:tgtEl>
                                          <p:spTgt spid="7">
                                            <p:txEl>
                                              <p:pRg st="4" end="4"/>
                                            </p:txEl>
                                          </p:spTgt>
                                        </p:tgtEl>
                                      </p:cBhvr>
                                    </p:animEffect>
                                    <p:anim calcmode="lin" valueType="num">
                                      <p:cBhvr>
                                        <p:cTn id="8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4" end="4"/>
                                            </p:txEl>
                                          </p:spTgt>
                                        </p:tgtEl>
                                      </p:cBhvr>
                                      <p:to x="100000" y="60000"/>
                                    </p:animScale>
                                    <p:animScale>
                                      <p:cBhvr>
                                        <p:cTn id="86" dur="166" decel="50000">
                                          <p:stCondLst>
                                            <p:cond delay="676"/>
                                          </p:stCondLst>
                                        </p:cTn>
                                        <p:tgtEl>
                                          <p:spTgt spid="7">
                                            <p:txEl>
                                              <p:pRg st="4" end="4"/>
                                            </p:txEl>
                                          </p:spTgt>
                                        </p:tgtEl>
                                      </p:cBhvr>
                                      <p:to x="100000" y="100000"/>
                                    </p:animScale>
                                    <p:animScale>
                                      <p:cBhvr>
                                        <p:cTn id="87" dur="26">
                                          <p:stCondLst>
                                            <p:cond delay="1312"/>
                                          </p:stCondLst>
                                        </p:cTn>
                                        <p:tgtEl>
                                          <p:spTgt spid="7">
                                            <p:txEl>
                                              <p:pRg st="4" end="4"/>
                                            </p:txEl>
                                          </p:spTgt>
                                        </p:tgtEl>
                                      </p:cBhvr>
                                      <p:to x="100000" y="80000"/>
                                    </p:animScale>
                                    <p:animScale>
                                      <p:cBhvr>
                                        <p:cTn id="88" dur="166" decel="50000">
                                          <p:stCondLst>
                                            <p:cond delay="1338"/>
                                          </p:stCondLst>
                                        </p:cTn>
                                        <p:tgtEl>
                                          <p:spTgt spid="7">
                                            <p:txEl>
                                              <p:pRg st="4" end="4"/>
                                            </p:txEl>
                                          </p:spTgt>
                                        </p:tgtEl>
                                      </p:cBhvr>
                                      <p:to x="100000" y="100000"/>
                                    </p:animScale>
                                    <p:animScale>
                                      <p:cBhvr>
                                        <p:cTn id="89" dur="26">
                                          <p:stCondLst>
                                            <p:cond delay="1642"/>
                                          </p:stCondLst>
                                        </p:cTn>
                                        <p:tgtEl>
                                          <p:spTgt spid="7">
                                            <p:txEl>
                                              <p:pRg st="4" end="4"/>
                                            </p:txEl>
                                          </p:spTgt>
                                        </p:tgtEl>
                                      </p:cBhvr>
                                      <p:to x="100000" y="90000"/>
                                    </p:animScale>
                                    <p:animScale>
                                      <p:cBhvr>
                                        <p:cTn id="90" dur="166" decel="50000">
                                          <p:stCondLst>
                                            <p:cond delay="1668"/>
                                          </p:stCondLst>
                                        </p:cTn>
                                        <p:tgtEl>
                                          <p:spTgt spid="7">
                                            <p:txEl>
                                              <p:pRg st="4" end="4"/>
                                            </p:txEl>
                                          </p:spTgt>
                                        </p:tgtEl>
                                      </p:cBhvr>
                                      <p:to x="100000" y="100000"/>
                                    </p:animScale>
                                    <p:animScale>
                                      <p:cBhvr>
                                        <p:cTn id="91" dur="26">
                                          <p:stCondLst>
                                            <p:cond delay="1808"/>
                                          </p:stCondLst>
                                        </p:cTn>
                                        <p:tgtEl>
                                          <p:spTgt spid="7">
                                            <p:txEl>
                                              <p:pRg st="4" end="4"/>
                                            </p:txEl>
                                          </p:spTgt>
                                        </p:tgtEl>
                                      </p:cBhvr>
                                      <p:to x="100000" y="95000"/>
                                    </p:animScale>
                                    <p:animScale>
                                      <p:cBhvr>
                                        <p:cTn id="92" dur="166" decel="50000">
                                          <p:stCondLst>
                                            <p:cond delay="1834"/>
                                          </p:stCondLst>
                                        </p:cTn>
                                        <p:tgtEl>
                                          <p:spTgt spid="7">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7">
                                            <p:txEl>
                                              <p:pRg st="5" end="5"/>
                                            </p:txEl>
                                          </p:spTgt>
                                        </p:tgtEl>
                                        <p:attrNameLst>
                                          <p:attrName>style.visibility</p:attrName>
                                        </p:attrNameLst>
                                      </p:cBhvr>
                                      <p:to>
                                        <p:strVal val="visible"/>
                                      </p:to>
                                    </p:set>
                                    <p:animEffect transition="in" filter="wipe(down)">
                                      <p:cBhvr>
                                        <p:cTn id="97" dur="580">
                                          <p:stCondLst>
                                            <p:cond delay="0"/>
                                          </p:stCondLst>
                                        </p:cTn>
                                        <p:tgtEl>
                                          <p:spTgt spid="7">
                                            <p:txEl>
                                              <p:pRg st="5" end="5"/>
                                            </p:txEl>
                                          </p:spTgt>
                                        </p:tgtEl>
                                      </p:cBhvr>
                                    </p:animEffect>
                                    <p:anim calcmode="lin" valueType="num">
                                      <p:cBhvr>
                                        <p:cTn id="98"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xEl>
                                              <p:pRg st="5" end="5"/>
                                            </p:txEl>
                                          </p:spTgt>
                                        </p:tgtEl>
                                      </p:cBhvr>
                                      <p:to x="100000" y="60000"/>
                                    </p:animScale>
                                    <p:animScale>
                                      <p:cBhvr>
                                        <p:cTn id="104" dur="166" decel="50000">
                                          <p:stCondLst>
                                            <p:cond delay="676"/>
                                          </p:stCondLst>
                                        </p:cTn>
                                        <p:tgtEl>
                                          <p:spTgt spid="7">
                                            <p:txEl>
                                              <p:pRg st="5" end="5"/>
                                            </p:txEl>
                                          </p:spTgt>
                                        </p:tgtEl>
                                      </p:cBhvr>
                                      <p:to x="100000" y="100000"/>
                                    </p:animScale>
                                    <p:animScale>
                                      <p:cBhvr>
                                        <p:cTn id="105" dur="26">
                                          <p:stCondLst>
                                            <p:cond delay="1312"/>
                                          </p:stCondLst>
                                        </p:cTn>
                                        <p:tgtEl>
                                          <p:spTgt spid="7">
                                            <p:txEl>
                                              <p:pRg st="5" end="5"/>
                                            </p:txEl>
                                          </p:spTgt>
                                        </p:tgtEl>
                                      </p:cBhvr>
                                      <p:to x="100000" y="80000"/>
                                    </p:animScale>
                                    <p:animScale>
                                      <p:cBhvr>
                                        <p:cTn id="106" dur="166" decel="50000">
                                          <p:stCondLst>
                                            <p:cond delay="1338"/>
                                          </p:stCondLst>
                                        </p:cTn>
                                        <p:tgtEl>
                                          <p:spTgt spid="7">
                                            <p:txEl>
                                              <p:pRg st="5" end="5"/>
                                            </p:txEl>
                                          </p:spTgt>
                                        </p:tgtEl>
                                      </p:cBhvr>
                                      <p:to x="100000" y="100000"/>
                                    </p:animScale>
                                    <p:animScale>
                                      <p:cBhvr>
                                        <p:cTn id="107" dur="26">
                                          <p:stCondLst>
                                            <p:cond delay="1642"/>
                                          </p:stCondLst>
                                        </p:cTn>
                                        <p:tgtEl>
                                          <p:spTgt spid="7">
                                            <p:txEl>
                                              <p:pRg st="5" end="5"/>
                                            </p:txEl>
                                          </p:spTgt>
                                        </p:tgtEl>
                                      </p:cBhvr>
                                      <p:to x="100000" y="90000"/>
                                    </p:animScale>
                                    <p:animScale>
                                      <p:cBhvr>
                                        <p:cTn id="108" dur="166" decel="50000">
                                          <p:stCondLst>
                                            <p:cond delay="1668"/>
                                          </p:stCondLst>
                                        </p:cTn>
                                        <p:tgtEl>
                                          <p:spTgt spid="7">
                                            <p:txEl>
                                              <p:pRg st="5" end="5"/>
                                            </p:txEl>
                                          </p:spTgt>
                                        </p:tgtEl>
                                      </p:cBhvr>
                                      <p:to x="100000" y="100000"/>
                                    </p:animScale>
                                    <p:animScale>
                                      <p:cBhvr>
                                        <p:cTn id="109" dur="26">
                                          <p:stCondLst>
                                            <p:cond delay="1808"/>
                                          </p:stCondLst>
                                        </p:cTn>
                                        <p:tgtEl>
                                          <p:spTgt spid="7">
                                            <p:txEl>
                                              <p:pRg st="5" end="5"/>
                                            </p:txEl>
                                          </p:spTgt>
                                        </p:tgtEl>
                                      </p:cBhvr>
                                      <p:to x="100000" y="95000"/>
                                    </p:animScale>
                                    <p:animScale>
                                      <p:cBhvr>
                                        <p:cTn id="110" dur="166" decel="50000">
                                          <p:stCondLst>
                                            <p:cond delay="1834"/>
                                          </p:stCondLst>
                                        </p:cTn>
                                        <p:tgtEl>
                                          <p:spTgt spid="7">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animEffect transition="in" filter="wipe(down)">
                                      <p:cBhvr>
                                        <p:cTn id="115" dur="580">
                                          <p:stCondLst>
                                            <p:cond delay="0"/>
                                          </p:stCondLst>
                                        </p:cTn>
                                        <p:tgtEl>
                                          <p:spTgt spid="7">
                                            <p:txEl>
                                              <p:pRg st="6" end="6"/>
                                            </p:txEl>
                                          </p:spTgt>
                                        </p:tgtEl>
                                      </p:cBhvr>
                                    </p:animEffect>
                                    <p:anim calcmode="lin" valueType="num">
                                      <p:cBhvr>
                                        <p:cTn id="116"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7">
                                            <p:txEl>
                                              <p:pRg st="6" end="6"/>
                                            </p:txEl>
                                          </p:spTgt>
                                        </p:tgtEl>
                                      </p:cBhvr>
                                      <p:to x="100000" y="60000"/>
                                    </p:animScale>
                                    <p:animScale>
                                      <p:cBhvr>
                                        <p:cTn id="122" dur="166" decel="50000">
                                          <p:stCondLst>
                                            <p:cond delay="676"/>
                                          </p:stCondLst>
                                        </p:cTn>
                                        <p:tgtEl>
                                          <p:spTgt spid="7">
                                            <p:txEl>
                                              <p:pRg st="6" end="6"/>
                                            </p:txEl>
                                          </p:spTgt>
                                        </p:tgtEl>
                                      </p:cBhvr>
                                      <p:to x="100000" y="100000"/>
                                    </p:animScale>
                                    <p:animScale>
                                      <p:cBhvr>
                                        <p:cTn id="123" dur="26">
                                          <p:stCondLst>
                                            <p:cond delay="1312"/>
                                          </p:stCondLst>
                                        </p:cTn>
                                        <p:tgtEl>
                                          <p:spTgt spid="7">
                                            <p:txEl>
                                              <p:pRg st="6" end="6"/>
                                            </p:txEl>
                                          </p:spTgt>
                                        </p:tgtEl>
                                      </p:cBhvr>
                                      <p:to x="100000" y="80000"/>
                                    </p:animScale>
                                    <p:animScale>
                                      <p:cBhvr>
                                        <p:cTn id="124" dur="166" decel="50000">
                                          <p:stCondLst>
                                            <p:cond delay="1338"/>
                                          </p:stCondLst>
                                        </p:cTn>
                                        <p:tgtEl>
                                          <p:spTgt spid="7">
                                            <p:txEl>
                                              <p:pRg st="6" end="6"/>
                                            </p:txEl>
                                          </p:spTgt>
                                        </p:tgtEl>
                                      </p:cBhvr>
                                      <p:to x="100000" y="100000"/>
                                    </p:animScale>
                                    <p:animScale>
                                      <p:cBhvr>
                                        <p:cTn id="125" dur="26">
                                          <p:stCondLst>
                                            <p:cond delay="1642"/>
                                          </p:stCondLst>
                                        </p:cTn>
                                        <p:tgtEl>
                                          <p:spTgt spid="7">
                                            <p:txEl>
                                              <p:pRg st="6" end="6"/>
                                            </p:txEl>
                                          </p:spTgt>
                                        </p:tgtEl>
                                      </p:cBhvr>
                                      <p:to x="100000" y="90000"/>
                                    </p:animScale>
                                    <p:animScale>
                                      <p:cBhvr>
                                        <p:cTn id="126" dur="166" decel="50000">
                                          <p:stCondLst>
                                            <p:cond delay="1668"/>
                                          </p:stCondLst>
                                        </p:cTn>
                                        <p:tgtEl>
                                          <p:spTgt spid="7">
                                            <p:txEl>
                                              <p:pRg st="6" end="6"/>
                                            </p:txEl>
                                          </p:spTgt>
                                        </p:tgtEl>
                                      </p:cBhvr>
                                      <p:to x="100000" y="100000"/>
                                    </p:animScale>
                                    <p:animScale>
                                      <p:cBhvr>
                                        <p:cTn id="127" dur="26">
                                          <p:stCondLst>
                                            <p:cond delay="1808"/>
                                          </p:stCondLst>
                                        </p:cTn>
                                        <p:tgtEl>
                                          <p:spTgt spid="7">
                                            <p:txEl>
                                              <p:pRg st="6" end="6"/>
                                            </p:txEl>
                                          </p:spTgt>
                                        </p:tgtEl>
                                      </p:cBhvr>
                                      <p:to x="100000" y="95000"/>
                                    </p:animScale>
                                    <p:animScale>
                                      <p:cBhvr>
                                        <p:cTn id="128" dur="166" decel="50000">
                                          <p:stCondLst>
                                            <p:cond delay="1834"/>
                                          </p:stCondLst>
                                        </p:cTn>
                                        <p:tgtEl>
                                          <p:spTgt spid="7">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r>
              <a:rPr lang="fa-IR" dirty="0" smtClean="0"/>
              <a:t>انواع شبکه ها</a:t>
            </a:r>
            <a:endParaRPr lang="fa-IR" dirty="0"/>
          </a:p>
        </p:txBody>
      </p:sp>
      <p:sp>
        <p:nvSpPr>
          <p:cNvPr id="4" name="Content Placeholder 3"/>
          <p:cNvSpPr>
            <a:spLocks noGrp="1"/>
          </p:cNvSpPr>
          <p:nvPr>
            <p:ph idx="1"/>
          </p:nvPr>
        </p:nvSpPr>
        <p:spPr/>
        <p:txBody>
          <a:bodyPr/>
          <a:lstStyle/>
          <a:p>
            <a:endParaRPr lang="en-US" dirty="0"/>
          </a:p>
        </p:txBody>
      </p:sp>
      <p:pic>
        <p:nvPicPr>
          <p:cNvPr id="5" name="Picture 4" descr="1-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95400" y="2362216"/>
            <a:ext cx="6724650" cy="3424238"/>
          </a:xfrm>
          <a:prstGeom prst="rect">
            <a:avLst/>
          </a:prstGeom>
          <a:noFill/>
          <a:ln w="9525">
            <a:noFill/>
            <a:miter lim="800000"/>
            <a:headEnd/>
            <a:tailEnd/>
          </a:ln>
        </p:spPr>
      </p:pic>
      <p:sp>
        <p:nvSpPr>
          <p:cNvPr id="6" name="TextBox 5"/>
          <p:cNvSpPr txBox="1"/>
          <p:nvPr/>
        </p:nvSpPr>
        <p:spPr>
          <a:xfrm>
            <a:off x="2143108" y="5643578"/>
            <a:ext cx="5500726" cy="646331"/>
          </a:xfrm>
          <a:prstGeom prst="rect">
            <a:avLst/>
          </a:prstGeom>
          <a:noFill/>
        </p:spPr>
        <p:txBody>
          <a:bodyPr wrap="square" rtlCol="0">
            <a:spAutoFit/>
          </a:bodyPr>
          <a:lstStyle/>
          <a:p>
            <a:pPr algn="ctr"/>
            <a:r>
              <a:rPr lang="en-US" sz="3600" b="1" dirty="0" smtClean="0"/>
              <a:t>Client - Server</a:t>
            </a:r>
            <a:endParaRPr lang="en-US" sz="3600" b="1" dirty="0"/>
          </a:p>
        </p:txBody>
      </p:sp>
    </p:spTree>
    <p:extLst>
      <p:ext uri="{BB962C8B-B14F-4D97-AF65-F5344CB8AC3E}">
        <p14:creationId xmlns:p14="http://schemas.microsoft.com/office/powerpoint/2010/main" val="81121080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r>
              <a:rPr lang="en-US" dirty="0" smtClean="0"/>
              <a:t>Client - Server</a:t>
            </a:r>
          </a:p>
        </p:txBody>
      </p:sp>
      <p:sp>
        <p:nvSpPr>
          <p:cNvPr id="4" name="Content Placeholder 3"/>
          <p:cNvSpPr>
            <a:spLocks noGrp="1"/>
          </p:cNvSpPr>
          <p:nvPr>
            <p:ph idx="1"/>
          </p:nvPr>
        </p:nvSpPr>
        <p:spPr/>
        <p:txBody>
          <a:bodyPr/>
          <a:lstStyle/>
          <a:p>
            <a:endParaRPr lang="en-US" dirty="0"/>
          </a:p>
        </p:txBody>
      </p:sp>
      <p:pic>
        <p:nvPicPr>
          <p:cNvPr id="6" name="Picture 3"/>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14282" y="2786058"/>
            <a:ext cx="8658225" cy="2078037"/>
          </a:xfrm>
          <a:prstGeom prst="rect">
            <a:avLst/>
          </a:prstGeom>
          <a:noFill/>
          <a:ln w="9525">
            <a:noFill/>
            <a:miter lim="800000"/>
            <a:headEnd/>
            <a:tailEnd/>
          </a:ln>
        </p:spPr>
      </p:pic>
    </p:spTree>
    <p:extLst>
      <p:ext uri="{BB962C8B-B14F-4D97-AF65-F5344CB8AC3E}">
        <p14:creationId xmlns:p14="http://schemas.microsoft.com/office/powerpoint/2010/main" val="24820379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r>
              <a:rPr lang="fa-IR" dirty="0" smtClean="0"/>
              <a:t>انواع شبکه ها</a:t>
            </a:r>
            <a:endParaRPr lang="fa-IR" dirty="0"/>
          </a:p>
        </p:txBody>
      </p:sp>
      <p:sp>
        <p:nvSpPr>
          <p:cNvPr id="4" name="Content Placeholder 3"/>
          <p:cNvSpPr>
            <a:spLocks noGrp="1"/>
          </p:cNvSpPr>
          <p:nvPr>
            <p:ph idx="1"/>
          </p:nvPr>
        </p:nvSpPr>
        <p:spPr/>
        <p:txBody>
          <a:bodyPr/>
          <a:lstStyle/>
          <a:p>
            <a:endParaRPr lang="en-US"/>
          </a:p>
        </p:txBody>
      </p:sp>
      <p:pic>
        <p:nvPicPr>
          <p:cNvPr id="6" name="Picture 4" descr="1-0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2309830"/>
            <a:ext cx="7858125" cy="3548062"/>
          </a:xfrm>
          <a:prstGeom prst="rect">
            <a:avLst/>
          </a:prstGeom>
          <a:noFill/>
          <a:ln w="9525">
            <a:noFill/>
            <a:miter lim="800000"/>
            <a:headEnd/>
            <a:tailEnd/>
          </a:ln>
        </p:spPr>
      </p:pic>
      <p:sp>
        <p:nvSpPr>
          <p:cNvPr id="7" name="TextBox 6"/>
          <p:cNvSpPr txBox="1"/>
          <p:nvPr/>
        </p:nvSpPr>
        <p:spPr>
          <a:xfrm>
            <a:off x="2143108" y="5643578"/>
            <a:ext cx="5500726" cy="646331"/>
          </a:xfrm>
          <a:prstGeom prst="rect">
            <a:avLst/>
          </a:prstGeom>
          <a:noFill/>
        </p:spPr>
        <p:txBody>
          <a:bodyPr wrap="square" rtlCol="0">
            <a:spAutoFit/>
          </a:bodyPr>
          <a:lstStyle/>
          <a:p>
            <a:pPr algn="ctr"/>
            <a:r>
              <a:rPr lang="en-US" sz="3600" b="1" dirty="0" smtClean="0"/>
              <a:t>Peer- to - Peer</a:t>
            </a:r>
            <a:endParaRPr lang="en-US" sz="3600" b="1" dirty="0"/>
          </a:p>
        </p:txBody>
      </p:sp>
    </p:spTree>
    <p:extLst>
      <p:ext uri="{BB962C8B-B14F-4D97-AF65-F5344CB8AC3E}">
        <p14:creationId xmlns:p14="http://schemas.microsoft.com/office/powerpoint/2010/main" val="63383791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انواع شبکه ها از نظر اندازه</a:t>
            </a:r>
            <a:endParaRPr lang="fa-IR" dirty="0"/>
          </a:p>
        </p:txBody>
      </p:sp>
      <p:sp>
        <p:nvSpPr>
          <p:cNvPr id="4" name="Content Placeholder 3"/>
          <p:cNvSpPr>
            <a:spLocks noGrp="1"/>
          </p:cNvSpPr>
          <p:nvPr>
            <p:ph idx="1"/>
          </p:nvPr>
        </p:nvSpPr>
        <p:spPr>
          <a:xfrm>
            <a:off x="142844" y="2046309"/>
            <a:ext cx="8929718" cy="3954459"/>
          </a:xfrm>
        </p:spPr>
        <p:txBody>
          <a:bodyPr/>
          <a:lstStyle/>
          <a:p>
            <a:pPr algn="r" rtl="1">
              <a:spcBef>
                <a:spcPct val="50000"/>
              </a:spcBef>
            </a:pPr>
            <a:r>
              <a:rPr lang="fa-IR" altLang="zh-CN" sz="3600" dirty="0" smtClean="0">
                <a:latin typeface="Tahoma" pitchFamily="34" charset="0"/>
              </a:rPr>
              <a:t>شبكه</a:t>
            </a:r>
            <a:r>
              <a:rPr lang="fa-IR" altLang="zh-CN" sz="3600" dirty="0" smtClean="0">
                <a:latin typeface="Tahoma" pitchFamily="34" charset="0"/>
                <a:cs typeface="Arial" pitchFamily="34" charset="0"/>
              </a:rPr>
              <a:t>‌</a:t>
            </a:r>
            <a:r>
              <a:rPr lang="fa-IR" altLang="zh-CN" sz="3600" dirty="0" smtClean="0">
                <a:latin typeface="Tahoma" pitchFamily="34" charset="0"/>
              </a:rPr>
              <a:t>هاي محلي  </a:t>
            </a:r>
            <a:r>
              <a:rPr lang="en-US" altLang="zh-CN" dirty="0" smtClean="0">
                <a:latin typeface="Tahoma" pitchFamily="34" charset="0"/>
                <a:ea typeface="SimSun" pitchFamily="2" charset="-122"/>
              </a:rPr>
              <a:t>(</a:t>
            </a:r>
            <a:r>
              <a:rPr lang="en-US" dirty="0" smtClean="0">
                <a:latin typeface="Tahoma" pitchFamily="34" charset="0"/>
              </a:rPr>
              <a:t>Local Area Networks)</a:t>
            </a:r>
          </a:p>
          <a:p>
            <a:pPr algn="r" rtl="1">
              <a:spcBef>
                <a:spcPct val="50000"/>
              </a:spcBef>
            </a:pPr>
            <a:r>
              <a:rPr lang="fa-IR" sz="3600" dirty="0" smtClean="0">
                <a:latin typeface="Tahoma" pitchFamily="34" charset="0"/>
              </a:rPr>
              <a:t> شبکه</a:t>
            </a:r>
            <a:r>
              <a:rPr lang="fa-IR" sz="3600" dirty="0" smtClean="0">
                <a:latin typeface="Tahoma" pitchFamily="34" charset="0"/>
                <a:cs typeface="Lotus" pitchFamily="2" charset="-78"/>
              </a:rPr>
              <a:t>‌</a:t>
            </a:r>
            <a:r>
              <a:rPr lang="fa-IR" sz="3600" dirty="0" smtClean="0">
                <a:latin typeface="Tahoma" pitchFamily="34" charset="0"/>
              </a:rPr>
              <a:t>هاي شهری </a:t>
            </a:r>
            <a:r>
              <a:rPr lang="en-US" dirty="0" smtClean="0">
                <a:latin typeface="Tahoma" pitchFamily="34" charset="0"/>
              </a:rPr>
              <a:t>(Metropolitan Area Networks)</a:t>
            </a:r>
          </a:p>
          <a:p>
            <a:pPr algn="r" rtl="1">
              <a:spcBef>
                <a:spcPct val="50000"/>
              </a:spcBef>
            </a:pPr>
            <a:r>
              <a:rPr lang="fa-IR" sz="3600" dirty="0" smtClean="0">
                <a:latin typeface="Tahoma" pitchFamily="34" charset="0"/>
              </a:rPr>
              <a:t> شبکه</a:t>
            </a:r>
            <a:r>
              <a:rPr lang="fa-IR" sz="3600" dirty="0" smtClean="0">
                <a:latin typeface="Tahoma" pitchFamily="34" charset="0"/>
                <a:cs typeface="Arial" pitchFamily="34" charset="0"/>
              </a:rPr>
              <a:t>‌</a:t>
            </a:r>
            <a:r>
              <a:rPr lang="fa-IR" sz="3600" dirty="0" smtClean="0">
                <a:latin typeface="Tahoma" pitchFamily="34" charset="0"/>
              </a:rPr>
              <a:t>هاي گسترده </a:t>
            </a:r>
            <a:r>
              <a:rPr lang="en-US" dirty="0" smtClean="0">
                <a:latin typeface="Tahoma" pitchFamily="34" charset="0"/>
              </a:rPr>
              <a:t>(Wide Area Networks)</a:t>
            </a:r>
            <a:endParaRPr lang="fa-IR" dirty="0" smtClean="0">
              <a:latin typeface="Tahoma" pitchFamily="34" charset="0"/>
            </a:endParaRPr>
          </a:p>
          <a:p>
            <a:pPr algn="r" rtl="1">
              <a:spcBef>
                <a:spcPct val="50000"/>
              </a:spcBef>
            </a:pPr>
            <a:r>
              <a:rPr lang="fa-IR" altLang="zh-CN" sz="3600" dirty="0" smtClean="0">
                <a:latin typeface="Tahoma" pitchFamily="34" charset="0"/>
              </a:rPr>
              <a:t> شبكه</a:t>
            </a:r>
            <a:r>
              <a:rPr lang="fa-IR" altLang="zh-CN" sz="3600" dirty="0" smtClean="0">
                <a:latin typeface="Tahoma" pitchFamily="34" charset="0"/>
                <a:cs typeface="Arial" pitchFamily="34" charset="0"/>
              </a:rPr>
              <a:t>‌</a:t>
            </a:r>
            <a:r>
              <a:rPr lang="fa-IR" altLang="zh-CN" sz="3600" dirty="0" smtClean="0">
                <a:latin typeface="Tahoma" pitchFamily="34" charset="0"/>
              </a:rPr>
              <a:t>هاي بي</a:t>
            </a:r>
            <a:r>
              <a:rPr lang="fa-IR" altLang="zh-CN" sz="3600" dirty="0" smtClean="0">
                <a:latin typeface="Tahoma" pitchFamily="34" charset="0"/>
                <a:cs typeface="B Titr" pitchFamily="2" charset="-78"/>
              </a:rPr>
              <a:t>‌</a:t>
            </a:r>
            <a:r>
              <a:rPr lang="fa-IR" altLang="zh-CN" sz="3600" dirty="0" smtClean="0">
                <a:latin typeface="Tahoma" pitchFamily="34" charset="0"/>
              </a:rPr>
              <a:t>سيم</a:t>
            </a:r>
            <a:r>
              <a:rPr lang="en-US" altLang="zh-CN" sz="3600" dirty="0" smtClean="0">
                <a:latin typeface="Tahoma" pitchFamily="34" charset="0"/>
                <a:ea typeface="SimSun" pitchFamily="2" charset="-122"/>
              </a:rPr>
              <a:t> </a:t>
            </a:r>
            <a:r>
              <a:rPr lang="en-US" altLang="zh-CN" dirty="0" smtClean="0">
                <a:latin typeface="Tahoma" pitchFamily="34" charset="0"/>
                <a:ea typeface="SimSun" pitchFamily="2" charset="-122"/>
              </a:rPr>
              <a:t>(</a:t>
            </a:r>
            <a:r>
              <a:rPr lang="en-US" dirty="0" smtClean="0">
                <a:latin typeface="Tahoma" pitchFamily="34" charset="0"/>
              </a:rPr>
              <a:t>Wireless Networks)</a:t>
            </a:r>
            <a:r>
              <a:rPr lang="en-US" sz="3600" dirty="0" smtClean="0">
                <a:latin typeface="Tahoma" pitchFamily="34" charset="0"/>
              </a:rPr>
              <a:t> </a:t>
            </a:r>
          </a:p>
          <a:p>
            <a:pPr algn="r" rtl="1">
              <a:spcBef>
                <a:spcPct val="50000"/>
              </a:spcBef>
            </a:pPr>
            <a:r>
              <a:rPr lang="fa-IR" altLang="zh-CN" sz="3600" dirty="0" smtClean="0">
                <a:latin typeface="Tahoma" pitchFamily="34" charset="0"/>
              </a:rPr>
              <a:t> شبكه شبكه‌ها   (</a:t>
            </a:r>
            <a:r>
              <a:rPr lang="en-US" altLang="zh-CN" sz="3600" dirty="0" smtClean="0">
                <a:latin typeface="Tahoma" pitchFamily="34" charset="0"/>
              </a:rPr>
              <a:t>Internetwork</a:t>
            </a:r>
            <a:r>
              <a:rPr lang="fa-IR" altLang="zh-CN" sz="3600" dirty="0" smtClean="0">
                <a:latin typeface="Tahoma" pitchFamily="34" charset="0"/>
              </a:rPr>
              <a:t>)</a:t>
            </a:r>
            <a:endParaRPr lang="en-US" altLang="zh-CN" sz="3600" dirty="0" smtClean="0">
              <a:latin typeface="Tahoma" pitchFamily="34" charset="0"/>
            </a:endParaRPr>
          </a:p>
          <a:p>
            <a:pPr algn="r" rtl="1">
              <a:spcBef>
                <a:spcPct val="50000"/>
              </a:spcBef>
            </a:pPr>
            <a:endParaRPr lang="fa-IR" altLang="zh-CN" sz="3600" dirty="0" smtClean="0">
              <a:latin typeface="Tahoma" pitchFamily="34" charset="0"/>
            </a:endParaRPr>
          </a:p>
        </p:txBody>
      </p:sp>
    </p:spTree>
    <p:extLst>
      <p:ext uri="{BB962C8B-B14F-4D97-AF65-F5344CB8AC3E}">
        <p14:creationId xmlns:p14="http://schemas.microsoft.com/office/powerpoint/2010/main" val="22557278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شبكه‌هاي محلي (</a:t>
            </a:r>
            <a:r>
              <a:rPr lang="en-US" dirty="0" smtClean="0"/>
              <a:t>LAN</a:t>
            </a:r>
            <a:r>
              <a:rPr lang="fa-IR" dirty="0" smtClean="0"/>
              <a:t>)</a:t>
            </a:r>
            <a:endParaRPr lang="en-US" dirty="0" smtClean="0"/>
          </a:p>
        </p:txBody>
      </p:sp>
      <p:sp>
        <p:nvSpPr>
          <p:cNvPr id="4" name="Content Placeholder 3"/>
          <p:cNvSpPr>
            <a:spLocks noGrp="1"/>
          </p:cNvSpPr>
          <p:nvPr>
            <p:ph idx="1"/>
          </p:nvPr>
        </p:nvSpPr>
        <p:spPr>
          <a:xfrm>
            <a:off x="142844" y="2260623"/>
            <a:ext cx="8929718" cy="3954459"/>
          </a:xfrm>
        </p:spPr>
        <p:txBody>
          <a:bodyPr/>
          <a:lstStyle/>
          <a:p>
            <a:pPr algn="r" rtl="1">
              <a:spcBef>
                <a:spcPct val="50000"/>
              </a:spcBef>
            </a:pPr>
            <a:r>
              <a:rPr lang="fa-IR" altLang="zh-CN" sz="3600" dirty="0" smtClean="0">
                <a:latin typeface="Tahoma" pitchFamily="34" charset="0"/>
              </a:rPr>
              <a:t>شبكه</a:t>
            </a:r>
            <a:r>
              <a:rPr lang="fa-IR" altLang="zh-CN" sz="3600" dirty="0" smtClean="0">
                <a:latin typeface="Tahoma" pitchFamily="34" charset="0"/>
                <a:cs typeface="Arial" pitchFamily="34" charset="0"/>
              </a:rPr>
              <a:t>‌</a:t>
            </a:r>
            <a:r>
              <a:rPr lang="fa-IR" altLang="zh-CN" sz="3600" dirty="0" smtClean="0">
                <a:latin typeface="Tahoma" pitchFamily="34" charset="0"/>
              </a:rPr>
              <a:t>اي خصوصي براي متصل كردن كامپيوترهاي يك شركت و به اشتراك گذاشتن منابع و تبادل اطلاعات بين ايستگاههاي كاري</a:t>
            </a:r>
            <a:endParaRPr lang="en-US" altLang="zh-CN" sz="3600" dirty="0" smtClean="0">
              <a:latin typeface="Tahoma" pitchFamily="34" charset="0"/>
            </a:endParaRPr>
          </a:p>
          <a:p>
            <a:pPr algn="r" rtl="1">
              <a:spcBef>
                <a:spcPct val="50000"/>
              </a:spcBef>
            </a:pPr>
            <a:endParaRPr lang="en-US" sz="3600" dirty="0" smtClean="0">
              <a:latin typeface="Tahoma" pitchFamily="34" charset="0"/>
            </a:endParaRPr>
          </a:p>
          <a:p>
            <a:pPr algn="r" rtl="1">
              <a:spcBef>
                <a:spcPct val="50000"/>
              </a:spcBef>
            </a:pPr>
            <a:r>
              <a:rPr lang="en-US" altLang="zh-CN" sz="3600" dirty="0" smtClean="0">
                <a:latin typeface="Tahoma" pitchFamily="34" charset="0"/>
              </a:rPr>
              <a:t>IP</a:t>
            </a:r>
            <a:r>
              <a:rPr lang="fa-IR" altLang="zh-CN" sz="3600" dirty="0" smtClean="0">
                <a:latin typeface="Tahoma" pitchFamily="34" charset="0"/>
              </a:rPr>
              <a:t> </a:t>
            </a:r>
            <a:r>
              <a:rPr lang="en-US" altLang="zh-CN" sz="3600" dirty="0" smtClean="0">
                <a:latin typeface="Tahoma" pitchFamily="34" charset="0"/>
              </a:rPr>
              <a:t>Local</a:t>
            </a:r>
            <a:endParaRPr lang="fa-IR" altLang="zh-CN" sz="3600" dirty="0" smtClean="0">
              <a:latin typeface="Tahoma" pitchFamily="34" charset="0"/>
            </a:endParaRPr>
          </a:p>
        </p:txBody>
      </p:sp>
    </p:spTree>
    <p:extLst>
      <p:ext uri="{BB962C8B-B14F-4D97-AF65-F5344CB8AC3E}">
        <p14:creationId xmlns:p14="http://schemas.microsoft.com/office/powerpoint/2010/main" val="299997855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شبكه‌هاي محلي (</a:t>
            </a:r>
            <a:r>
              <a:rPr lang="en-US" dirty="0" smtClean="0"/>
              <a:t>LAN</a:t>
            </a:r>
            <a:r>
              <a:rPr lang="fa-IR" dirty="0" smtClean="0"/>
              <a:t>)</a:t>
            </a:r>
            <a:endParaRPr lang="fa-IR" dirty="0"/>
          </a:p>
        </p:txBody>
      </p:sp>
      <p:sp>
        <p:nvSpPr>
          <p:cNvPr id="4" name="Content Placeholder 3"/>
          <p:cNvSpPr>
            <a:spLocks noGrp="1"/>
          </p:cNvSpPr>
          <p:nvPr>
            <p:ph idx="1"/>
          </p:nvPr>
        </p:nvSpPr>
        <p:spPr/>
        <p:txBody>
          <a:bodyPr/>
          <a:lstStyle/>
          <a:p>
            <a:endParaRPr lang="en-US" dirty="0"/>
          </a:p>
        </p:txBody>
      </p:sp>
      <p:grpSp>
        <p:nvGrpSpPr>
          <p:cNvPr id="3" name="Group 2"/>
          <p:cNvGrpSpPr>
            <a:grpSpLocks/>
          </p:cNvGrpSpPr>
          <p:nvPr/>
        </p:nvGrpSpPr>
        <p:grpSpPr bwMode="auto">
          <a:xfrm>
            <a:off x="1474788" y="1989138"/>
            <a:ext cx="6697662" cy="4535487"/>
            <a:chOff x="929" y="1253"/>
            <a:chExt cx="4219" cy="2857"/>
          </a:xfrm>
        </p:grpSpPr>
        <p:sp>
          <p:nvSpPr>
            <p:cNvPr id="7" name="Oval 3"/>
            <p:cNvSpPr>
              <a:spLocks noChangeArrowheads="1"/>
            </p:cNvSpPr>
            <p:nvPr/>
          </p:nvSpPr>
          <p:spPr bwMode="auto">
            <a:xfrm>
              <a:off x="2426" y="1253"/>
              <a:ext cx="1224" cy="453"/>
            </a:xfrm>
            <a:prstGeom prst="ellipse">
              <a:avLst/>
            </a:prstGeom>
            <a:gradFill rotWithShape="1">
              <a:gsLst>
                <a:gs pos="0">
                  <a:schemeClr val="bg1"/>
                </a:gs>
                <a:gs pos="100000">
                  <a:srgbClr val="99CCFF"/>
                </a:gs>
              </a:gsLst>
              <a:lin ang="18900000" scaled="1"/>
            </a:gradFill>
            <a:ln w="9525" algn="ctr">
              <a:solidFill>
                <a:schemeClr val="tx1"/>
              </a:solidFill>
              <a:round/>
              <a:headEnd/>
              <a:tailEnd/>
            </a:ln>
          </p:spPr>
          <p:txBody>
            <a:bodyPr anchor="ctr"/>
            <a:lstStyle/>
            <a:p>
              <a:pPr algn="ctr">
                <a:spcBef>
                  <a:spcPct val="50000"/>
                </a:spcBef>
              </a:pPr>
              <a:r>
                <a:rPr lang="en-US" sz="2000">
                  <a:solidFill>
                    <a:srgbClr val="000000"/>
                  </a:solidFill>
                  <a:latin typeface="Tahoma" pitchFamily="34" charset="0"/>
                </a:rPr>
                <a:t>LAN</a:t>
              </a:r>
            </a:p>
          </p:txBody>
        </p:sp>
        <p:sp>
          <p:nvSpPr>
            <p:cNvPr id="8" name="Oval 4"/>
            <p:cNvSpPr>
              <a:spLocks noChangeArrowheads="1"/>
            </p:cNvSpPr>
            <p:nvPr/>
          </p:nvSpPr>
          <p:spPr bwMode="auto">
            <a:xfrm>
              <a:off x="2412" y="3657"/>
              <a:ext cx="1341" cy="453"/>
            </a:xfrm>
            <a:prstGeom prst="ellipse">
              <a:avLst/>
            </a:prstGeom>
            <a:gradFill rotWithShape="1">
              <a:gsLst>
                <a:gs pos="0">
                  <a:schemeClr val="bg1"/>
                </a:gs>
                <a:gs pos="100000">
                  <a:srgbClr val="99CCFF"/>
                </a:gs>
              </a:gsLst>
              <a:lin ang="18900000" scaled="1"/>
            </a:gradFill>
            <a:ln w="9525" algn="ctr">
              <a:solidFill>
                <a:schemeClr val="tx1"/>
              </a:solidFill>
              <a:round/>
              <a:headEnd/>
              <a:tailEnd/>
            </a:ln>
          </p:spPr>
          <p:txBody>
            <a:bodyPr anchor="ctr"/>
            <a:lstStyle/>
            <a:p>
              <a:pPr algn="ctr">
                <a:spcBef>
                  <a:spcPct val="50000"/>
                </a:spcBef>
              </a:pPr>
              <a:r>
                <a:rPr lang="en-US" sz="2000">
                  <a:solidFill>
                    <a:srgbClr val="000000"/>
                  </a:solidFill>
                  <a:latin typeface="Tahoma" pitchFamily="34" charset="0"/>
                </a:rPr>
                <a:t>Tokenring</a:t>
              </a:r>
            </a:p>
          </p:txBody>
        </p:sp>
        <p:sp>
          <p:nvSpPr>
            <p:cNvPr id="9" name="AutoShape 5"/>
            <p:cNvSpPr>
              <a:spLocks noChangeArrowheads="1"/>
            </p:cNvSpPr>
            <p:nvPr/>
          </p:nvSpPr>
          <p:spPr bwMode="auto">
            <a:xfrm>
              <a:off x="929" y="2523"/>
              <a:ext cx="998" cy="363"/>
            </a:xfrm>
            <a:prstGeom prst="flowChartAlternateProcess">
              <a:avLst/>
            </a:prstGeom>
            <a:gradFill rotWithShape="1">
              <a:gsLst>
                <a:gs pos="0">
                  <a:schemeClr val="bg1"/>
                </a:gs>
                <a:gs pos="100000">
                  <a:srgbClr val="99CCFF"/>
                </a:gs>
              </a:gsLst>
              <a:lin ang="18900000" scaled="1"/>
            </a:gradFill>
            <a:ln w="9525" algn="ctr">
              <a:solidFill>
                <a:schemeClr val="tx1"/>
              </a:solidFill>
              <a:miter lim="800000"/>
              <a:headEnd/>
              <a:tailEnd/>
            </a:ln>
          </p:spPr>
          <p:txBody>
            <a:bodyPr anchor="ctr"/>
            <a:lstStyle/>
            <a:p>
              <a:pPr algn="ctr">
                <a:spcBef>
                  <a:spcPct val="50000"/>
                </a:spcBef>
              </a:pPr>
              <a:r>
                <a:rPr lang="en-US" sz="2000">
                  <a:solidFill>
                    <a:srgbClr val="000000"/>
                  </a:solidFill>
                  <a:latin typeface="Tahoma" pitchFamily="34" charset="0"/>
                </a:rPr>
                <a:t>Bus</a:t>
              </a:r>
            </a:p>
          </p:txBody>
        </p:sp>
        <p:sp>
          <p:nvSpPr>
            <p:cNvPr id="10" name="AutoShape 6"/>
            <p:cNvSpPr>
              <a:spLocks noChangeArrowheads="1"/>
            </p:cNvSpPr>
            <p:nvPr/>
          </p:nvSpPr>
          <p:spPr bwMode="auto">
            <a:xfrm>
              <a:off x="4150" y="2523"/>
              <a:ext cx="998" cy="363"/>
            </a:xfrm>
            <a:prstGeom prst="flowChartAlternateProcess">
              <a:avLst/>
            </a:prstGeom>
            <a:gradFill rotWithShape="1">
              <a:gsLst>
                <a:gs pos="0">
                  <a:schemeClr val="bg1"/>
                </a:gs>
                <a:gs pos="100000">
                  <a:srgbClr val="99CCFF"/>
                </a:gs>
              </a:gsLst>
              <a:lin ang="18900000" scaled="1"/>
            </a:gradFill>
            <a:ln w="9525" algn="ctr">
              <a:solidFill>
                <a:schemeClr val="tx1"/>
              </a:solidFill>
              <a:miter lim="800000"/>
              <a:headEnd/>
              <a:tailEnd/>
            </a:ln>
          </p:spPr>
          <p:txBody>
            <a:bodyPr anchor="ctr"/>
            <a:lstStyle/>
            <a:p>
              <a:pPr algn="ctr">
                <a:spcBef>
                  <a:spcPct val="50000"/>
                </a:spcBef>
              </a:pPr>
              <a:r>
                <a:rPr lang="en-US" sz="2000">
                  <a:solidFill>
                    <a:srgbClr val="000000"/>
                  </a:solidFill>
                  <a:latin typeface="Tahoma" pitchFamily="34" charset="0"/>
                </a:rPr>
                <a:t>Star</a:t>
              </a:r>
            </a:p>
          </p:txBody>
        </p:sp>
        <p:sp>
          <p:nvSpPr>
            <p:cNvPr id="11" name="AutoShape 7"/>
            <p:cNvSpPr>
              <a:spLocks noChangeArrowheads="1"/>
            </p:cNvSpPr>
            <p:nvPr/>
          </p:nvSpPr>
          <p:spPr bwMode="auto">
            <a:xfrm>
              <a:off x="2562" y="2523"/>
              <a:ext cx="998" cy="363"/>
            </a:xfrm>
            <a:prstGeom prst="flowChartAlternateProcess">
              <a:avLst/>
            </a:prstGeom>
            <a:gradFill rotWithShape="1">
              <a:gsLst>
                <a:gs pos="0">
                  <a:schemeClr val="bg1"/>
                </a:gs>
                <a:gs pos="100000">
                  <a:srgbClr val="99CCFF"/>
                </a:gs>
              </a:gsLst>
              <a:lin ang="18900000" scaled="1"/>
            </a:gradFill>
            <a:ln w="9525" algn="ctr">
              <a:solidFill>
                <a:schemeClr val="tx1"/>
              </a:solidFill>
              <a:miter lim="800000"/>
              <a:headEnd/>
              <a:tailEnd/>
            </a:ln>
          </p:spPr>
          <p:txBody>
            <a:bodyPr anchor="ctr"/>
            <a:lstStyle/>
            <a:p>
              <a:pPr algn="ctr">
                <a:spcBef>
                  <a:spcPct val="50000"/>
                </a:spcBef>
              </a:pPr>
              <a:r>
                <a:rPr lang="en-US" sz="2000">
                  <a:solidFill>
                    <a:srgbClr val="000000"/>
                  </a:solidFill>
                  <a:latin typeface="Tahoma" pitchFamily="34" charset="0"/>
                </a:rPr>
                <a:t>Ring</a:t>
              </a:r>
            </a:p>
          </p:txBody>
        </p:sp>
        <p:sp>
          <p:nvSpPr>
            <p:cNvPr id="12" name="Line 8"/>
            <p:cNvSpPr>
              <a:spLocks noChangeShapeType="1"/>
            </p:cNvSpPr>
            <p:nvPr/>
          </p:nvSpPr>
          <p:spPr bwMode="auto">
            <a:xfrm flipH="1">
              <a:off x="1429" y="1706"/>
              <a:ext cx="1632" cy="817"/>
            </a:xfrm>
            <a:prstGeom prst="line">
              <a:avLst/>
            </a:prstGeom>
            <a:noFill/>
            <a:ln w="28575">
              <a:solidFill>
                <a:srgbClr val="000066"/>
              </a:solidFill>
              <a:round/>
              <a:headEnd/>
              <a:tailEnd type="triangle" w="med" len="lg"/>
            </a:ln>
          </p:spPr>
          <p:txBody>
            <a:bodyPr/>
            <a:lstStyle/>
            <a:p>
              <a:endParaRPr lang="en-US"/>
            </a:p>
          </p:txBody>
        </p:sp>
        <p:sp>
          <p:nvSpPr>
            <p:cNvPr id="13" name="Line 9"/>
            <p:cNvSpPr>
              <a:spLocks noChangeShapeType="1"/>
            </p:cNvSpPr>
            <p:nvPr/>
          </p:nvSpPr>
          <p:spPr bwMode="auto">
            <a:xfrm>
              <a:off x="3061" y="1706"/>
              <a:ext cx="0" cy="817"/>
            </a:xfrm>
            <a:prstGeom prst="line">
              <a:avLst/>
            </a:prstGeom>
            <a:noFill/>
            <a:ln w="28575">
              <a:solidFill>
                <a:srgbClr val="000066"/>
              </a:solidFill>
              <a:round/>
              <a:headEnd/>
              <a:tailEnd type="triangle" w="med" len="lg"/>
            </a:ln>
          </p:spPr>
          <p:txBody>
            <a:bodyPr/>
            <a:lstStyle/>
            <a:p>
              <a:endParaRPr lang="en-US"/>
            </a:p>
          </p:txBody>
        </p:sp>
        <p:sp>
          <p:nvSpPr>
            <p:cNvPr id="14" name="Line 10"/>
            <p:cNvSpPr>
              <a:spLocks noChangeShapeType="1"/>
            </p:cNvSpPr>
            <p:nvPr/>
          </p:nvSpPr>
          <p:spPr bwMode="auto">
            <a:xfrm>
              <a:off x="3061" y="1706"/>
              <a:ext cx="1633" cy="817"/>
            </a:xfrm>
            <a:prstGeom prst="line">
              <a:avLst/>
            </a:prstGeom>
            <a:noFill/>
            <a:ln w="28575">
              <a:solidFill>
                <a:srgbClr val="000066"/>
              </a:solidFill>
              <a:round/>
              <a:headEnd/>
              <a:tailEnd type="triangle" w="med" len="lg"/>
            </a:ln>
          </p:spPr>
          <p:txBody>
            <a:bodyPr/>
            <a:lstStyle/>
            <a:p>
              <a:endParaRPr lang="en-US"/>
            </a:p>
          </p:txBody>
        </p:sp>
        <p:sp>
          <p:nvSpPr>
            <p:cNvPr id="15" name="Line 11"/>
            <p:cNvSpPr>
              <a:spLocks noChangeShapeType="1"/>
            </p:cNvSpPr>
            <p:nvPr/>
          </p:nvSpPr>
          <p:spPr bwMode="auto">
            <a:xfrm>
              <a:off x="3061" y="2886"/>
              <a:ext cx="0" cy="771"/>
            </a:xfrm>
            <a:prstGeom prst="line">
              <a:avLst/>
            </a:prstGeom>
            <a:noFill/>
            <a:ln w="28575">
              <a:solidFill>
                <a:srgbClr val="000066"/>
              </a:solidFill>
              <a:round/>
              <a:headEnd/>
              <a:tailEnd type="triangle" w="med" len="lg"/>
            </a:ln>
          </p:spPr>
          <p:txBody>
            <a:bodyPr/>
            <a:lstStyle/>
            <a:p>
              <a:endParaRPr lang="en-US"/>
            </a:p>
          </p:txBody>
        </p:sp>
      </p:grpSp>
    </p:spTree>
    <p:extLst>
      <p:ext uri="{BB962C8B-B14F-4D97-AF65-F5344CB8AC3E}">
        <p14:creationId xmlns:p14="http://schemas.microsoft.com/office/powerpoint/2010/main" val="24496729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شبكه‌هاي شهری(</a:t>
            </a:r>
            <a:r>
              <a:rPr lang="en-US" dirty="0" smtClean="0"/>
              <a:t>MAN</a:t>
            </a:r>
            <a:r>
              <a:rPr lang="fa-IR" dirty="0" smtClean="0"/>
              <a:t>)</a:t>
            </a:r>
            <a:endParaRPr lang="en-US" dirty="0" smtClean="0"/>
          </a:p>
        </p:txBody>
      </p:sp>
      <p:sp>
        <p:nvSpPr>
          <p:cNvPr id="5" name="Content Placeholder 4"/>
          <p:cNvSpPr>
            <a:spLocks noGrp="1"/>
          </p:cNvSpPr>
          <p:nvPr>
            <p:ph idx="1"/>
          </p:nvPr>
        </p:nvSpPr>
        <p:spPr/>
        <p:txBody>
          <a:bodyPr/>
          <a:lstStyle/>
          <a:p>
            <a:endParaRPr lang="en-US"/>
          </a:p>
        </p:txBody>
      </p:sp>
      <p:pic>
        <p:nvPicPr>
          <p:cNvPr id="6" name="Picture 3" descr="1-0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5513" y="1700213"/>
            <a:ext cx="7343775" cy="4049712"/>
          </a:xfrm>
          <a:prstGeom prst="rect">
            <a:avLst/>
          </a:prstGeom>
          <a:noFill/>
          <a:ln w="9525">
            <a:noFill/>
            <a:miter lim="800000"/>
            <a:headEnd/>
            <a:tailEnd/>
          </a:ln>
        </p:spPr>
      </p:pic>
    </p:spTree>
    <p:extLst>
      <p:ext uri="{BB962C8B-B14F-4D97-AF65-F5344CB8AC3E}">
        <p14:creationId xmlns:p14="http://schemas.microsoft.com/office/powerpoint/2010/main" val="796708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700118" y="2219351"/>
            <a:ext cx="8229600" cy="4281483"/>
          </a:xfrm>
        </p:spPr>
        <p:txBody>
          <a:bodyPr/>
          <a:lstStyle/>
          <a:p>
            <a:pPr marL="0" indent="0" algn="just" rtl="1">
              <a:buNone/>
            </a:pPr>
            <a:endParaRPr lang="en-US" sz="2800" dirty="0"/>
          </a:p>
        </p:txBody>
      </p:sp>
      <p:grpSp>
        <p:nvGrpSpPr>
          <p:cNvPr id="5" name="Group 4"/>
          <p:cNvGrpSpPr/>
          <p:nvPr/>
        </p:nvGrpSpPr>
        <p:grpSpPr>
          <a:xfrm>
            <a:off x="3301586" y="2940405"/>
            <a:ext cx="2496343" cy="2496343"/>
            <a:chOff x="1799828" y="1189854"/>
            <a:chExt cx="2496343" cy="2496343"/>
          </a:xfrm>
        </p:grpSpPr>
        <p:sp>
          <p:nvSpPr>
            <p:cNvPr id="15" name="Oval 14"/>
            <p:cNvSpPr/>
            <p:nvPr/>
          </p:nvSpPr>
          <p:spPr>
            <a:xfrm>
              <a:off x="1799828" y="1189854"/>
              <a:ext cx="2496343" cy="2496343"/>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6" name="Oval 4"/>
            <p:cNvSpPr/>
            <p:nvPr/>
          </p:nvSpPr>
          <p:spPr>
            <a:xfrm>
              <a:off x="2165409" y="1555435"/>
              <a:ext cx="1765181" cy="1765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Computer</a:t>
              </a:r>
              <a:endParaRPr lang="en-US" sz="3000" kern="1200" dirty="0"/>
            </a:p>
          </p:txBody>
        </p:sp>
      </p:grpSp>
      <p:grpSp>
        <p:nvGrpSpPr>
          <p:cNvPr id="6" name="Group 5"/>
          <p:cNvGrpSpPr/>
          <p:nvPr/>
        </p:nvGrpSpPr>
        <p:grpSpPr>
          <a:xfrm>
            <a:off x="3786181" y="1778654"/>
            <a:ext cx="1571648" cy="1571648"/>
            <a:chOff x="2284423" y="28103"/>
            <a:chExt cx="1571648" cy="1571648"/>
          </a:xfrm>
        </p:grpSpPr>
        <p:sp>
          <p:nvSpPr>
            <p:cNvPr id="13" name="Oval 12"/>
            <p:cNvSpPr/>
            <p:nvPr/>
          </p:nvSpPr>
          <p:spPr>
            <a:xfrm>
              <a:off x="2284423" y="28103"/>
              <a:ext cx="1571648" cy="1571648"/>
            </a:xfrm>
            <a:prstGeom prst="ellipse">
              <a:avLst/>
            </a:prstGeom>
          </p:spPr>
          <p:style>
            <a:lnRef idx="2">
              <a:schemeClr val="lt1">
                <a:hueOff val="0"/>
                <a:satOff val="0"/>
                <a:lumOff val="0"/>
                <a:alphaOff val="0"/>
              </a:schemeClr>
            </a:lnRef>
            <a:fillRef idx="1">
              <a:schemeClr val="accent5">
                <a:alpha val="50000"/>
                <a:hueOff val="1085675"/>
                <a:satOff val="3732"/>
                <a:lumOff val="-17909"/>
                <a:alphaOff val="0"/>
              </a:schemeClr>
            </a:fillRef>
            <a:effectRef idx="0">
              <a:schemeClr val="accent5">
                <a:alpha val="50000"/>
                <a:hueOff val="1085675"/>
                <a:satOff val="3732"/>
                <a:lumOff val="-17909"/>
                <a:alphaOff val="0"/>
              </a:schemeClr>
            </a:effectRef>
            <a:fontRef idx="minor">
              <a:schemeClr val="tx1"/>
            </a:fontRef>
          </p:style>
        </p:sp>
        <p:sp>
          <p:nvSpPr>
            <p:cNvPr id="14" name="Oval 6"/>
            <p:cNvSpPr/>
            <p:nvPr/>
          </p:nvSpPr>
          <p:spPr>
            <a:xfrm>
              <a:off x="2514586" y="258265"/>
              <a:ext cx="1111322" cy="111132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CPU</a:t>
              </a:r>
              <a:endParaRPr lang="en-US" sz="2900" kern="1200" dirty="0"/>
            </a:p>
          </p:txBody>
        </p:sp>
      </p:grpSp>
      <p:grpSp>
        <p:nvGrpSpPr>
          <p:cNvPr id="7" name="Group 6"/>
          <p:cNvGrpSpPr/>
          <p:nvPr/>
        </p:nvGrpSpPr>
        <p:grpSpPr>
          <a:xfrm>
            <a:off x="5192685" y="4286244"/>
            <a:ext cx="1571648" cy="1571648"/>
            <a:chOff x="3690927" y="2464255"/>
            <a:chExt cx="1571648" cy="1571648"/>
          </a:xfrm>
        </p:grpSpPr>
        <p:sp>
          <p:nvSpPr>
            <p:cNvPr id="11" name="Oval 10"/>
            <p:cNvSpPr/>
            <p:nvPr/>
          </p:nvSpPr>
          <p:spPr>
            <a:xfrm>
              <a:off x="3690927" y="2464255"/>
              <a:ext cx="1571648" cy="1571648"/>
            </a:xfrm>
            <a:prstGeom prst="ellipse">
              <a:avLst/>
            </a:prstGeom>
          </p:spPr>
          <p:style>
            <a:lnRef idx="2">
              <a:schemeClr val="lt1">
                <a:hueOff val="0"/>
                <a:satOff val="0"/>
                <a:lumOff val="0"/>
                <a:alphaOff val="0"/>
              </a:schemeClr>
            </a:lnRef>
            <a:fillRef idx="1">
              <a:schemeClr val="accent5">
                <a:alpha val="50000"/>
                <a:hueOff val="2171350"/>
                <a:satOff val="7464"/>
                <a:lumOff val="-35817"/>
                <a:alphaOff val="0"/>
              </a:schemeClr>
            </a:fillRef>
            <a:effectRef idx="0">
              <a:schemeClr val="accent5">
                <a:alpha val="50000"/>
                <a:hueOff val="2171350"/>
                <a:satOff val="7464"/>
                <a:lumOff val="-35817"/>
                <a:alphaOff val="0"/>
              </a:schemeClr>
            </a:effectRef>
            <a:fontRef idx="minor">
              <a:schemeClr val="tx1"/>
            </a:fontRef>
          </p:style>
        </p:sp>
        <p:sp>
          <p:nvSpPr>
            <p:cNvPr id="12" name="Oval 8"/>
            <p:cNvSpPr/>
            <p:nvPr/>
          </p:nvSpPr>
          <p:spPr>
            <a:xfrm>
              <a:off x="3921090" y="2694417"/>
              <a:ext cx="1111322" cy="111132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RAM</a:t>
              </a:r>
              <a:endParaRPr lang="en-US" sz="2900" kern="1200" dirty="0"/>
            </a:p>
          </p:txBody>
        </p:sp>
      </p:grpSp>
      <p:grpSp>
        <p:nvGrpSpPr>
          <p:cNvPr id="8" name="Group 7"/>
          <p:cNvGrpSpPr/>
          <p:nvPr/>
        </p:nvGrpSpPr>
        <p:grpSpPr>
          <a:xfrm>
            <a:off x="2379667" y="4214806"/>
            <a:ext cx="1571648" cy="1571648"/>
            <a:chOff x="877909" y="2464255"/>
            <a:chExt cx="1571648" cy="1571648"/>
          </a:xfrm>
        </p:grpSpPr>
        <p:sp>
          <p:nvSpPr>
            <p:cNvPr id="9" name="Oval 8"/>
            <p:cNvSpPr/>
            <p:nvPr/>
          </p:nvSpPr>
          <p:spPr>
            <a:xfrm>
              <a:off x="877909" y="2464255"/>
              <a:ext cx="1571648" cy="1571648"/>
            </a:xfrm>
            <a:prstGeom prst="ellipse">
              <a:avLst/>
            </a:prstGeom>
          </p:spPr>
          <p:style>
            <a:lnRef idx="2">
              <a:schemeClr val="lt1">
                <a:hueOff val="0"/>
                <a:satOff val="0"/>
                <a:lumOff val="0"/>
                <a:alphaOff val="0"/>
              </a:schemeClr>
            </a:lnRef>
            <a:fillRef idx="1">
              <a:schemeClr val="accent5">
                <a:alpha val="50000"/>
                <a:hueOff val="3257024"/>
                <a:satOff val="11196"/>
                <a:lumOff val="-53726"/>
                <a:alphaOff val="0"/>
              </a:schemeClr>
            </a:fillRef>
            <a:effectRef idx="0">
              <a:schemeClr val="accent5">
                <a:alpha val="50000"/>
                <a:hueOff val="3257024"/>
                <a:satOff val="11196"/>
                <a:lumOff val="-53726"/>
                <a:alphaOff val="0"/>
              </a:schemeClr>
            </a:effectRef>
            <a:fontRef idx="minor">
              <a:schemeClr val="tx1"/>
            </a:fontRef>
          </p:style>
        </p:sp>
        <p:sp>
          <p:nvSpPr>
            <p:cNvPr id="10" name="Oval 10"/>
            <p:cNvSpPr/>
            <p:nvPr/>
          </p:nvSpPr>
          <p:spPr>
            <a:xfrm>
              <a:off x="1108072" y="2694417"/>
              <a:ext cx="1111322" cy="111132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H.D.D</a:t>
              </a:r>
              <a:endParaRPr lang="en-US" sz="2900" kern="1200" dirty="0"/>
            </a:p>
          </p:txBody>
        </p:sp>
      </p:grpSp>
      <p:sp>
        <p:nvSpPr>
          <p:cNvPr id="19" name="Rectangle 2"/>
          <p:cNvSpPr>
            <a:spLocks noGrp="1" noChangeArrowheads="1"/>
          </p:cNvSpPr>
          <p:nvPr>
            <p:ph type="title"/>
          </p:nvPr>
        </p:nvSpPr>
        <p:spPr>
          <a:xfrm>
            <a:off x="1771688" y="0"/>
            <a:ext cx="6872278" cy="1125538"/>
          </a:xfrm>
        </p:spPr>
        <p:txBody>
          <a:bodyPr/>
          <a:lstStyle/>
          <a:p>
            <a:r>
              <a:rPr lang="fa-IR" dirty="0" smtClean="0"/>
              <a:t>مبانی و اجزاء سخت افزار</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800" decel="100000"/>
                                        <p:tgtEl>
                                          <p:spTgt spid="8"/>
                                        </p:tgtEl>
                                      </p:cBhvr>
                                    </p:animEffect>
                                    <p:anim calcmode="lin" valueType="num">
                                      <p:cBhvr>
                                        <p:cTn id="34" dur="800" decel="100000" fill="hold"/>
                                        <p:tgtEl>
                                          <p:spTgt spid="8"/>
                                        </p:tgtEl>
                                        <p:attrNameLst>
                                          <p:attrName>style.rotation</p:attrName>
                                        </p:attrNameLst>
                                      </p:cBhvr>
                                      <p:tavLst>
                                        <p:tav tm="0">
                                          <p:val>
                                            <p:fltVal val="-90"/>
                                          </p:val>
                                        </p:tav>
                                        <p:tav tm="100000">
                                          <p:val>
                                            <p:fltVal val="0"/>
                                          </p:val>
                                        </p:tav>
                                      </p:tavLst>
                                    </p:anim>
                                    <p:anim calcmode="lin" valueType="num">
                                      <p:cBhvr>
                                        <p:cTn id="35" dur="800" decel="100000" fill="hold"/>
                                        <p:tgtEl>
                                          <p:spTgt spid="8"/>
                                        </p:tgtEl>
                                        <p:attrNameLst>
                                          <p:attrName>ppt_x</p:attrName>
                                        </p:attrNameLst>
                                      </p:cBhvr>
                                      <p:tavLst>
                                        <p:tav tm="0">
                                          <p:val>
                                            <p:strVal val="#ppt_x+0.4"/>
                                          </p:val>
                                        </p:tav>
                                        <p:tav tm="100000">
                                          <p:val>
                                            <p:strVal val="#ppt_x-0.05"/>
                                          </p:val>
                                        </p:tav>
                                      </p:tavLst>
                                    </p:anim>
                                    <p:anim calcmode="lin" valueType="num">
                                      <p:cBhvr>
                                        <p:cTn id="36" dur="800" decel="100000" fill="hold"/>
                                        <p:tgtEl>
                                          <p:spTgt spid="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800" decel="100000"/>
                                        <p:tgtEl>
                                          <p:spTgt spid="7"/>
                                        </p:tgtEl>
                                      </p:cBhvr>
                                    </p:animEffect>
                                    <p:anim calcmode="lin" valueType="num">
                                      <p:cBhvr>
                                        <p:cTn id="44" dur="800" decel="100000" fill="hold"/>
                                        <p:tgtEl>
                                          <p:spTgt spid="7"/>
                                        </p:tgtEl>
                                        <p:attrNameLst>
                                          <p:attrName>style.rotation</p:attrName>
                                        </p:attrNameLst>
                                      </p:cBhvr>
                                      <p:tavLst>
                                        <p:tav tm="0">
                                          <p:val>
                                            <p:fltVal val="-90"/>
                                          </p:val>
                                        </p:tav>
                                        <p:tav tm="100000">
                                          <p:val>
                                            <p:fltVal val="0"/>
                                          </p:val>
                                        </p:tav>
                                      </p:tavLst>
                                    </p:anim>
                                    <p:anim calcmode="lin" valueType="num">
                                      <p:cBhvr>
                                        <p:cTn id="45" dur="800" decel="100000" fill="hold"/>
                                        <p:tgtEl>
                                          <p:spTgt spid="7"/>
                                        </p:tgtEl>
                                        <p:attrNameLst>
                                          <p:attrName>ppt_x</p:attrName>
                                        </p:attrNameLst>
                                      </p:cBhvr>
                                      <p:tavLst>
                                        <p:tav tm="0">
                                          <p:val>
                                            <p:strVal val="#ppt_x+0.4"/>
                                          </p:val>
                                        </p:tav>
                                        <p:tav tm="100000">
                                          <p:val>
                                            <p:strVal val="#ppt_x-0.05"/>
                                          </p:val>
                                        </p:tav>
                                      </p:tavLst>
                                    </p:anim>
                                    <p:anim calcmode="lin" valueType="num">
                                      <p:cBhvr>
                                        <p:cTn id="46" dur="800" decel="100000" fill="hold"/>
                                        <p:tgtEl>
                                          <p:spTgt spid="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شبكه‌هاي شهری(</a:t>
            </a:r>
            <a:r>
              <a:rPr lang="en-US" dirty="0" smtClean="0"/>
              <a:t>WAN</a:t>
            </a:r>
            <a:r>
              <a:rPr lang="fa-IR" dirty="0" smtClean="0"/>
              <a:t>)</a:t>
            </a:r>
            <a:endParaRPr lang="en-US" dirty="0" smtClean="0"/>
          </a:p>
        </p:txBody>
      </p:sp>
      <p:sp>
        <p:nvSpPr>
          <p:cNvPr id="5" name="Content Placeholder 4"/>
          <p:cNvSpPr>
            <a:spLocks noGrp="1"/>
          </p:cNvSpPr>
          <p:nvPr>
            <p:ph idx="1"/>
          </p:nvPr>
        </p:nvSpPr>
        <p:spPr/>
        <p:txBody>
          <a:bodyPr/>
          <a:lstStyle/>
          <a:p>
            <a:endParaRPr lang="en-US"/>
          </a:p>
        </p:txBody>
      </p:sp>
      <p:pic>
        <p:nvPicPr>
          <p:cNvPr id="7" name="Picture 3" descr="WA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2488" y="1700213"/>
            <a:ext cx="4897437" cy="4189412"/>
          </a:xfrm>
          <a:prstGeom prst="rect">
            <a:avLst/>
          </a:prstGeom>
          <a:noFill/>
          <a:ln w="9525">
            <a:noFill/>
            <a:miter lim="800000"/>
            <a:headEnd/>
            <a:tailEnd/>
          </a:ln>
        </p:spPr>
      </p:pic>
    </p:spTree>
    <p:extLst>
      <p:ext uri="{BB962C8B-B14F-4D97-AF65-F5344CB8AC3E}">
        <p14:creationId xmlns:p14="http://schemas.microsoft.com/office/powerpoint/2010/main" val="33967299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r>
              <a:rPr lang="fa-IR" sz="3600" dirty="0" smtClean="0"/>
              <a:t>شبکه‌هاي‌ بي‌سيم (</a:t>
            </a:r>
            <a:r>
              <a:rPr lang="en-US" sz="3600" dirty="0" smtClean="0"/>
              <a:t>Wireless Networks</a:t>
            </a:r>
            <a:r>
              <a:rPr lang="fa-IR" sz="3600" dirty="0" smtClean="0"/>
              <a:t>)</a:t>
            </a:r>
            <a:endParaRPr lang="en-US" sz="3600" dirty="0" smtClean="0"/>
          </a:p>
        </p:txBody>
      </p:sp>
      <p:sp>
        <p:nvSpPr>
          <p:cNvPr id="4" name="Content Placeholder 3"/>
          <p:cNvSpPr>
            <a:spLocks noGrp="1"/>
          </p:cNvSpPr>
          <p:nvPr>
            <p:ph idx="1"/>
          </p:nvPr>
        </p:nvSpPr>
        <p:spPr>
          <a:xfrm>
            <a:off x="142844" y="2260623"/>
            <a:ext cx="8929718" cy="3954459"/>
          </a:xfrm>
        </p:spPr>
        <p:txBody>
          <a:bodyPr/>
          <a:lstStyle/>
          <a:p>
            <a:pPr algn="r" rtl="1">
              <a:spcBef>
                <a:spcPct val="50000"/>
              </a:spcBef>
            </a:pPr>
            <a:r>
              <a:rPr lang="en-US" sz="3600" dirty="0" smtClean="0">
                <a:latin typeface="Tahoma" pitchFamily="34" charset="0"/>
              </a:rPr>
              <a:t>LAN  </a:t>
            </a:r>
            <a:r>
              <a:rPr lang="fa-IR" sz="3600" dirty="0" smtClean="0">
                <a:latin typeface="Tahoma" pitchFamily="34" charset="0"/>
              </a:rPr>
              <a:t> بي</a:t>
            </a:r>
            <a:r>
              <a:rPr lang="fa-IR" sz="3600" dirty="0" smtClean="0">
                <a:latin typeface="Tahoma" pitchFamily="34" charset="0"/>
                <a:cs typeface="B Titr" pitchFamily="2" charset="-78"/>
              </a:rPr>
              <a:t>‌</a:t>
            </a:r>
            <a:r>
              <a:rPr lang="fa-IR" sz="3600" dirty="0" smtClean="0">
                <a:latin typeface="Tahoma" pitchFamily="34" charset="0"/>
              </a:rPr>
              <a:t>سيم </a:t>
            </a:r>
            <a:r>
              <a:rPr lang="en-US" sz="3600" dirty="0" smtClean="0">
                <a:latin typeface="Tahoma" pitchFamily="34" charset="0"/>
              </a:rPr>
              <a:t>(</a:t>
            </a:r>
            <a:r>
              <a:rPr lang="en-US" altLang="zh-CN" sz="3600" dirty="0" smtClean="0">
                <a:latin typeface="Tahoma" pitchFamily="34" charset="0"/>
                <a:ea typeface="SimSun" pitchFamily="2" charset="-122"/>
              </a:rPr>
              <a:t>IEEE  802.11 )</a:t>
            </a:r>
            <a:r>
              <a:rPr lang="fa-IR" altLang="zh-CN" sz="3600" dirty="0" smtClean="0">
                <a:latin typeface="Tahoma" pitchFamily="34" charset="0"/>
                <a:ea typeface="SimSun" pitchFamily="2" charset="-122"/>
              </a:rPr>
              <a:t>: </a:t>
            </a:r>
            <a:r>
              <a:rPr lang="fa-IR" altLang="zh-CN" sz="3600" dirty="0" smtClean="0">
                <a:latin typeface="Tahoma" pitchFamily="34" charset="0"/>
              </a:rPr>
              <a:t>برقراري ارتباط بين کامپيوترها از طريق يک مودم راديويي و يک آنتن</a:t>
            </a:r>
            <a:endParaRPr lang="en-US" altLang="zh-CN" sz="3600" dirty="0" smtClean="0">
              <a:latin typeface="Tahoma" pitchFamily="34" charset="0"/>
              <a:ea typeface="SimSun" pitchFamily="2" charset="-122"/>
              <a:cs typeface="Arial" pitchFamily="34" charset="0"/>
            </a:endParaRPr>
          </a:p>
          <a:p>
            <a:pPr algn="r" rtl="1">
              <a:spcBef>
                <a:spcPct val="50000"/>
              </a:spcBef>
            </a:pPr>
            <a:endParaRPr lang="fa-IR" sz="3600" dirty="0" smtClean="0">
              <a:latin typeface="Tahoma" pitchFamily="34" charset="0"/>
            </a:endParaRPr>
          </a:p>
          <a:p>
            <a:pPr algn="r" rtl="1">
              <a:spcBef>
                <a:spcPct val="50000"/>
              </a:spcBef>
            </a:pPr>
            <a:r>
              <a:rPr lang="en-US" sz="3600" dirty="0" smtClean="0">
                <a:latin typeface="Tahoma" pitchFamily="34" charset="0"/>
              </a:rPr>
              <a:t>WAN  </a:t>
            </a:r>
            <a:r>
              <a:rPr lang="fa-IR" sz="3600" dirty="0" smtClean="0">
                <a:latin typeface="Tahoma" pitchFamily="34" charset="0"/>
              </a:rPr>
              <a:t> بي</a:t>
            </a:r>
            <a:r>
              <a:rPr lang="fa-IR" sz="3600" dirty="0" smtClean="0">
                <a:latin typeface="Tahoma" pitchFamily="34" charset="0"/>
                <a:cs typeface="B Titr" pitchFamily="2" charset="-78"/>
              </a:rPr>
              <a:t>‌</a:t>
            </a:r>
            <a:r>
              <a:rPr lang="fa-IR" sz="3600" dirty="0" smtClean="0">
                <a:latin typeface="Tahoma" pitchFamily="34" charset="0"/>
              </a:rPr>
              <a:t>سيم </a:t>
            </a:r>
            <a:r>
              <a:rPr lang="fa-IR" sz="3600" dirty="0" smtClean="0">
                <a:latin typeface="Tahoma" pitchFamily="34" charset="0"/>
                <a:cs typeface="Lotus" pitchFamily="2" charset="-78"/>
              </a:rPr>
              <a:t>‌</a:t>
            </a:r>
            <a:r>
              <a:rPr lang="en-US" sz="3600" dirty="0" smtClean="0">
                <a:latin typeface="Tahoma" pitchFamily="34" charset="0"/>
              </a:rPr>
              <a:t> (</a:t>
            </a:r>
            <a:r>
              <a:rPr lang="en-US" altLang="zh-CN" sz="3600" dirty="0" smtClean="0">
                <a:latin typeface="Tahoma" pitchFamily="34" charset="0"/>
                <a:ea typeface="SimSun" pitchFamily="2" charset="-122"/>
              </a:rPr>
              <a:t>IEEE  802.16 )</a:t>
            </a:r>
            <a:r>
              <a:rPr lang="fa-IR" altLang="zh-CN" sz="3600" dirty="0" smtClean="0">
                <a:latin typeface="Tahoma" pitchFamily="34" charset="0"/>
                <a:ea typeface="SimSun" pitchFamily="2" charset="-122"/>
              </a:rPr>
              <a:t>: </a:t>
            </a:r>
            <a:r>
              <a:rPr lang="fa-IR" altLang="zh-CN" sz="3600" dirty="0" smtClean="0">
                <a:latin typeface="Tahoma" pitchFamily="34" charset="0"/>
              </a:rPr>
              <a:t>با برد بيشتر و نرخ انتقال داده كمتر نسبت به </a:t>
            </a:r>
            <a:r>
              <a:rPr lang="en-US" altLang="zh-CN" sz="3600" dirty="0" smtClean="0">
                <a:latin typeface="Tahoma" pitchFamily="34" charset="0"/>
                <a:ea typeface="SimSun" pitchFamily="2" charset="-122"/>
              </a:rPr>
              <a:t>LAN</a:t>
            </a:r>
            <a:r>
              <a:rPr lang="fa-IR" altLang="zh-CN" sz="3600" dirty="0" smtClean="0">
                <a:latin typeface="Tahoma" pitchFamily="34" charset="0"/>
              </a:rPr>
              <a:t> بي</a:t>
            </a:r>
            <a:r>
              <a:rPr lang="fa-IR" altLang="zh-CN" sz="3600" dirty="0" smtClean="0">
                <a:latin typeface="Tahoma" pitchFamily="34" charset="0"/>
                <a:cs typeface="B Titr" pitchFamily="2" charset="-78"/>
              </a:rPr>
              <a:t>‌</a:t>
            </a:r>
            <a:r>
              <a:rPr lang="fa-IR" altLang="zh-CN" sz="3600" dirty="0" smtClean="0">
                <a:latin typeface="Tahoma" pitchFamily="34" charset="0"/>
              </a:rPr>
              <a:t>سيم از جمله شبكه وایمکس و تلفن همراه</a:t>
            </a:r>
            <a:r>
              <a:rPr lang="en-US" altLang="zh-CN" sz="3600" dirty="0" smtClean="0">
                <a:latin typeface="Tahoma" pitchFamily="34" charset="0"/>
                <a:ea typeface="SimSun" pitchFamily="2" charset="-122"/>
              </a:rPr>
              <a:t> </a:t>
            </a:r>
            <a:endParaRPr lang="fa-IR" altLang="zh-CN" sz="3600" dirty="0" smtClean="0">
              <a:latin typeface="Tahoma" pitchFamily="34" charset="0"/>
            </a:endParaRPr>
          </a:p>
        </p:txBody>
      </p:sp>
    </p:spTree>
    <p:extLst>
      <p:ext uri="{BB962C8B-B14F-4D97-AF65-F5344CB8AC3E}">
        <p14:creationId xmlns:p14="http://schemas.microsoft.com/office/powerpoint/2010/main" val="373576815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انواع شبکه های بیسیم</a:t>
            </a:r>
            <a:endParaRPr lang="fa-IR" dirty="0"/>
          </a:p>
        </p:txBody>
      </p:sp>
      <p:sp>
        <p:nvSpPr>
          <p:cNvPr id="4" name="Content Placeholder 3"/>
          <p:cNvSpPr>
            <a:spLocks noGrp="1"/>
          </p:cNvSpPr>
          <p:nvPr>
            <p:ph idx="1"/>
          </p:nvPr>
        </p:nvSpPr>
        <p:spPr/>
        <p:txBody>
          <a:bodyPr/>
          <a:lstStyle/>
          <a:p>
            <a:endParaRPr lang="en-US" dirty="0"/>
          </a:p>
        </p:txBody>
      </p:sp>
      <p:pic>
        <p:nvPicPr>
          <p:cNvPr id="6" name="Picture 4" descr="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58" y="2928934"/>
            <a:ext cx="8523287" cy="2397125"/>
          </a:xfrm>
          <a:prstGeom prst="rect">
            <a:avLst/>
          </a:prstGeom>
          <a:noFill/>
          <a:ln w="9525">
            <a:noFill/>
            <a:miter lim="800000"/>
            <a:headEnd/>
            <a:tailEnd/>
          </a:ln>
        </p:spPr>
      </p:pic>
    </p:spTree>
    <p:extLst>
      <p:ext uri="{BB962C8B-B14F-4D97-AF65-F5344CB8AC3E}">
        <p14:creationId xmlns:p14="http://schemas.microsoft.com/office/powerpoint/2010/main" val="510345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انواع شبکه های بیسیم</a:t>
            </a:r>
            <a:endParaRPr lang="fa-IR" dirty="0"/>
          </a:p>
        </p:txBody>
      </p:sp>
      <p:sp>
        <p:nvSpPr>
          <p:cNvPr id="4" name="Content Placeholder 3"/>
          <p:cNvSpPr>
            <a:spLocks noGrp="1"/>
          </p:cNvSpPr>
          <p:nvPr>
            <p:ph idx="1"/>
          </p:nvPr>
        </p:nvSpPr>
        <p:spPr/>
        <p:txBody>
          <a:bodyPr/>
          <a:lstStyle/>
          <a:p>
            <a:pPr algn="r" rtl="1"/>
            <a:endParaRPr lang="fa-IR" dirty="0" smtClean="0"/>
          </a:p>
          <a:p>
            <a:pPr algn="r" rtl="1"/>
            <a:r>
              <a:rPr lang="en-US" dirty="0" smtClean="0"/>
              <a:t>Active</a:t>
            </a:r>
            <a:r>
              <a:rPr lang="fa-IR" dirty="0" smtClean="0"/>
              <a:t>: در این حالت شبکه قابل جستجو و رصد می باشد و ممکن است در برخی موارد و با استفاد ها از برخی از ابزارها منجر به استفاده شبکه بدون اجازه شما شود.</a:t>
            </a:r>
          </a:p>
          <a:p>
            <a:pPr algn="r" rtl="1"/>
            <a:endParaRPr lang="fa-IR" dirty="0"/>
          </a:p>
          <a:p>
            <a:pPr algn="r" rtl="1"/>
            <a:endParaRPr lang="en-US" dirty="0" smtClean="0"/>
          </a:p>
          <a:p>
            <a:pPr algn="r" rtl="1"/>
            <a:r>
              <a:rPr lang="en-US" dirty="0" smtClean="0"/>
              <a:t>Passive</a:t>
            </a:r>
            <a:r>
              <a:rPr lang="fa-IR" dirty="0" smtClean="0"/>
              <a:t>: در این حالت شبکه قابل رصد نیست و فقط افرادی قادر به متصل شدن به این شبکه هستند که نام شبکه را در اختیار داشته باشند.</a:t>
            </a:r>
            <a:endParaRPr lang="en-US" dirty="0"/>
          </a:p>
        </p:txBody>
      </p:sp>
    </p:spTree>
    <p:extLst>
      <p:ext uri="{BB962C8B-B14F-4D97-AF65-F5344CB8AC3E}">
        <p14:creationId xmlns:p14="http://schemas.microsoft.com/office/powerpoint/2010/main" val="40281021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spcBef>
                <a:spcPct val="50000"/>
              </a:spcBef>
            </a:pPr>
            <a:r>
              <a:rPr lang="fa-IR" altLang="zh-CN" sz="3600" dirty="0" smtClean="0">
                <a:latin typeface="Tahoma" pitchFamily="34" charset="0"/>
              </a:rPr>
              <a:t>شبكه شبكه</a:t>
            </a:r>
            <a:r>
              <a:rPr lang="fa-IR" altLang="zh-CN" sz="3600" dirty="0" smtClean="0">
                <a:latin typeface="Tahoma" pitchFamily="34" charset="0"/>
                <a:cs typeface="Arial" pitchFamily="34" charset="0"/>
              </a:rPr>
              <a:t>‌</a:t>
            </a:r>
            <a:r>
              <a:rPr lang="fa-IR" altLang="zh-CN" sz="3600" dirty="0" smtClean="0">
                <a:latin typeface="Tahoma" pitchFamily="34" charset="0"/>
              </a:rPr>
              <a:t>ها </a:t>
            </a:r>
            <a:r>
              <a:rPr lang="en-US" altLang="zh-CN" sz="3600" dirty="0" smtClean="0">
                <a:latin typeface="Tahoma" pitchFamily="34" charset="0"/>
                <a:ea typeface="SimSun" pitchFamily="2" charset="-122"/>
              </a:rPr>
              <a:t>  (Internetwork)</a:t>
            </a:r>
            <a:endParaRPr lang="en-US" sz="3600" dirty="0">
              <a:latin typeface="Tahoma" pitchFamily="34" charset="0"/>
            </a:endParaRPr>
          </a:p>
        </p:txBody>
      </p:sp>
      <p:sp>
        <p:nvSpPr>
          <p:cNvPr id="5" name="Content Placeholder 4"/>
          <p:cNvSpPr>
            <a:spLocks noGrp="1"/>
          </p:cNvSpPr>
          <p:nvPr>
            <p:ph idx="1"/>
          </p:nvPr>
        </p:nvSpPr>
        <p:spPr/>
        <p:txBody>
          <a:bodyPr/>
          <a:lstStyle/>
          <a:p>
            <a:endParaRPr lang="en-US"/>
          </a:p>
        </p:txBody>
      </p:sp>
      <p:sp>
        <p:nvSpPr>
          <p:cNvPr id="6" name="AutoShape 3"/>
          <p:cNvSpPr>
            <a:spLocks noChangeArrowheads="1"/>
          </p:cNvSpPr>
          <p:nvPr/>
        </p:nvSpPr>
        <p:spPr bwMode="auto">
          <a:xfrm>
            <a:off x="323850" y="3717925"/>
            <a:ext cx="2879725" cy="1582738"/>
          </a:xfrm>
          <a:prstGeom prst="rightArrow">
            <a:avLst>
              <a:gd name="adj1" fmla="val 50000"/>
              <a:gd name="adj2" fmla="val 45486"/>
            </a:avLst>
          </a:prstGeom>
          <a:gradFill rotWithShape="1">
            <a:gsLst>
              <a:gs pos="0">
                <a:schemeClr val="bg1"/>
              </a:gs>
              <a:gs pos="100000">
                <a:srgbClr val="99CCFF"/>
              </a:gs>
            </a:gsLst>
            <a:lin ang="18900000" scaled="1"/>
          </a:gradFill>
          <a:ln w="9525" algn="ctr">
            <a:solidFill>
              <a:schemeClr val="tx1"/>
            </a:solidFill>
            <a:miter lim="800000"/>
            <a:headEnd/>
            <a:tailEnd/>
          </a:ln>
        </p:spPr>
        <p:txBody>
          <a:bodyPr anchor="ctr"/>
          <a:lstStyle/>
          <a:p>
            <a:pPr algn="ctr" rtl="1">
              <a:spcBef>
                <a:spcPct val="50000"/>
              </a:spcBef>
            </a:pPr>
            <a:r>
              <a:rPr lang="fa-IR" sz="2000" dirty="0">
                <a:solidFill>
                  <a:srgbClr val="000000"/>
                </a:solidFill>
                <a:latin typeface="Tahoma" pitchFamily="34" charset="0"/>
              </a:rPr>
              <a:t>اتصال شبکه</a:t>
            </a:r>
            <a:r>
              <a:rPr lang="fa-IR" sz="2000" dirty="0">
                <a:solidFill>
                  <a:srgbClr val="000000"/>
                </a:solidFill>
                <a:latin typeface="Tahoma" pitchFamily="34" charset="0"/>
                <a:cs typeface="Arial" pitchFamily="34" charset="0"/>
              </a:rPr>
              <a:t>‌</a:t>
            </a:r>
            <a:r>
              <a:rPr lang="fa-IR" sz="2000" dirty="0">
                <a:solidFill>
                  <a:srgbClr val="000000"/>
                </a:solidFill>
                <a:latin typeface="Tahoma" pitchFamily="34" charset="0"/>
              </a:rPr>
              <a:t>ها به وسيله دروازه </a:t>
            </a:r>
            <a:r>
              <a:rPr lang="en-US" sz="2000" dirty="0">
                <a:solidFill>
                  <a:srgbClr val="000000"/>
                </a:solidFill>
                <a:latin typeface="Tahoma" pitchFamily="34" charset="0"/>
              </a:rPr>
              <a:t>(gateway)</a:t>
            </a:r>
          </a:p>
        </p:txBody>
      </p:sp>
      <p:grpSp>
        <p:nvGrpSpPr>
          <p:cNvPr id="3" name="Group 4"/>
          <p:cNvGrpSpPr>
            <a:grpSpLocks/>
          </p:cNvGrpSpPr>
          <p:nvPr/>
        </p:nvGrpSpPr>
        <p:grpSpPr bwMode="auto">
          <a:xfrm>
            <a:off x="3355975" y="4102100"/>
            <a:ext cx="769938" cy="806450"/>
            <a:chOff x="2699" y="1732"/>
            <a:chExt cx="589" cy="589"/>
          </a:xfrm>
        </p:grpSpPr>
        <p:sp>
          <p:nvSpPr>
            <p:cNvPr id="8" name="Line 5"/>
            <p:cNvSpPr>
              <a:spLocks noChangeShapeType="1"/>
            </p:cNvSpPr>
            <p:nvPr/>
          </p:nvSpPr>
          <p:spPr bwMode="auto">
            <a:xfrm>
              <a:off x="2699" y="2024"/>
              <a:ext cx="589" cy="0"/>
            </a:xfrm>
            <a:prstGeom prst="line">
              <a:avLst/>
            </a:prstGeom>
            <a:noFill/>
            <a:ln w="38100">
              <a:solidFill>
                <a:schemeClr val="tx1"/>
              </a:solidFill>
              <a:round/>
              <a:headEnd/>
              <a:tailEnd/>
            </a:ln>
          </p:spPr>
          <p:txBody>
            <a:bodyPr/>
            <a:lstStyle/>
            <a:p>
              <a:endParaRPr lang="en-US"/>
            </a:p>
          </p:txBody>
        </p:sp>
        <p:sp>
          <p:nvSpPr>
            <p:cNvPr id="9" name="Line 6"/>
            <p:cNvSpPr>
              <a:spLocks noChangeShapeType="1"/>
            </p:cNvSpPr>
            <p:nvPr/>
          </p:nvSpPr>
          <p:spPr bwMode="auto">
            <a:xfrm rot="-5400000">
              <a:off x="2701" y="2027"/>
              <a:ext cx="589" cy="0"/>
            </a:xfrm>
            <a:prstGeom prst="line">
              <a:avLst/>
            </a:prstGeom>
            <a:noFill/>
            <a:ln w="38100">
              <a:solidFill>
                <a:schemeClr val="tx1"/>
              </a:solidFill>
              <a:round/>
              <a:headEnd/>
              <a:tailEnd/>
            </a:ln>
          </p:spPr>
          <p:txBody>
            <a:bodyPr/>
            <a:lstStyle/>
            <a:p>
              <a:endParaRPr lang="en-US"/>
            </a:p>
          </p:txBody>
        </p:sp>
      </p:grpSp>
      <p:sp>
        <p:nvSpPr>
          <p:cNvPr id="10" name="AutoShape 7"/>
          <p:cNvSpPr>
            <a:spLocks noChangeArrowheads="1"/>
          </p:cNvSpPr>
          <p:nvPr/>
        </p:nvSpPr>
        <p:spPr bwMode="auto">
          <a:xfrm>
            <a:off x="4324350" y="3892550"/>
            <a:ext cx="2303463" cy="1222375"/>
          </a:xfrm>
          <a:prstGeom prst="rightArrow">
            <a:avLst>
              <a:gd name="adj1" fmla="val 50000"/>
              <a:gd name="adj2" fmla="val 47110"/>
            </a:avLst>
          </a:prstGeom>
          <a:gradFill rotWithShape="1">
            <a:gsLst>
              <a:gs pos="0">
                <a:schemeClr val="bg1"/>
              </a:gs>
              <a:gs pos="100000">
                <a:srgbClr val="99CCFF"/>
              </a:gs>
            </a:gsLst>
            <a:lin ang="18900000" scaled="1"/>
          </a:gradFill>
          <a:ln w="9525" algn="ctr">
            <a:solidFill>
              <a:schemeClr val="tx1"/>
            </a:solidFill>
            <a:miter lim="800000"/>
            <a:headEnd/>
            <a:tailEnd/>
          </a:ln>
        </p:spPr>
        <p:txBody>
          <a:bodyPr anchor="ctr"/>
          <a:lstStyle/>
          <a:p>
            <a:pPr algn="ctr">
              <a:spcBef>
                <a:spcPct val="50000"/>
              </a:spcBef>
            </a:pPr>
            <a:r>
              <a:rPr lang="fa-IR" sz="2000" dirty="0">
                <a:solidFill>
                  <a:srgbClr val="000000"/>
                </a:solidFill>
                <a:latin typeface="Tahoma" pitchFamily="34" charset="0"/>
              </a:rPr>
              <a:t>تبديل فرمت داده</a:t>
            </a:r>
            <a:r>
              <a:rPr lang="fa-IR" sz="2000" dirty="0">
                <a:solidFill>
                  <a:srgbClr val="000000"/>
                </a:solidFill>
                <a:latin typeface="Tahoma" pitchFamily="34" charset="0"/>
                <a:cs typeface="Lotus" pitchFamily="2" charset="-78"/>
              </a:rPr>
              <a:t>‌</a:t>
            </a:r>
            <a:r>
              <a:rPr lang="fa-IR" sz="2000" dirty="0">
                <a:solidFill>
                  <a:srgbClr val="000000"/>
                </a:solidFill>
                <a:latin typeface="Tahoma" pitchFamily="34" charset="0"/>
              </a:rPr>
              <a:t>ها</a:t>
            </a:r>
            <a:endParaRPr lang="en-US" sz="2000" dirty="0">
              <a:solidFill>
                <a:srgbClr val="000000"/>
              </a:solidFill>
              <a:latin typeface="Tahoma" pitchFamily="34" charset="0"/>
            </a:endParaRPr>
          </a:p>
        </p:txBody>
      </p:sp>
      <p:grpSp>
        <p:nvGrpSpPr>
          <p:cNvPr id="4" name="Group 8"/>
          <p:cNvGrpSpPr>
            <a:grpSpLocks/>
          </p:cNvGrpSpPr>
          <p:nvPr/>
        </p:nvGrpSpPr>
        <p:grpSpPr bwMode="auto">
          <a:xfrm>
            <a:off x="6821488" y="4445000"/>
            <a:ext cx="801687" cy="152400"/>
            <a:chOff x="2436" y="2918"/>
            <a:chExt cx="505" cy="96"/>
          </a:xfrm>
        </p:grpSpPr>
        <p:sp>
          <p:nvSpPr>
            <p:cNvPr id="12" name="Line 9"/>
            <p:cNvSpPr>
              <a:spLocks noChangeShapeType="1"/>
            </p:cNvSpPr>
            <p:nvPr/>
          </p:nvSpPr>
          <p:spPr bwMode="auto">
            <a:xfrm>
              <a:off x="2442" y="2918"/>
              <a:ext cx="499" cy="0"/>
            </a:xfrm>
            <a:prstGeom prst="line">
              <a:avLst/>
            </a:prstGeom>
            <a:noFill/>
            <a:ln w="28575">
              <a:solidFill>
                <a:schemeClr val="tx1"/>
              </a:solidFill>
              <a:round/>
              <a:headEnd/>
              <a:tailEnd/>
            </a:ln>
          </p:spPr>
          <p:txBody>
            <a:bodyPr/>
            <a:lstStyle/>
            <a:p>
              <a:endParaRPr lang="en-US"/>
            </a:p>
          </p:txBody>
        </p:sp>
        <p:sp>
          <p:nvSpPr>
            <p:cNvPr id="13" name="Line 10"/>
            <p:cNvSpPr>
              <a:spLocks noChangeShapeType="1"/>
            </p:cNvSpPr>
            <p:nvPr/>
          </p:nvSpPr>
          <p:spPr bwMode="auto">
            <a:xfrm>
              <a:off x="2436" y="3014"/>
              <a:ext cx="499" cy="0"/>
            </a:xfrm>
            <a:prstGeom prst="line">
              <a:avLst/>
            </a:prstGeom>
            <a:noFill/>
            <a:ln w="28575">
              <a:solidFill>
                <a:schemeClr val="tx1"/>
              </a:solidFill>
              <a:round/>
              <a:headEnd/>
              <a:tailEnd/>
            </a:ln>
          </p:spPr>
          <p:txBody>
            <a:bodyPr/>
            <a:lstStyle/>
            <a:p>
              <a:endParaRPr lang="en-US"/>
            </a:p>
          </p:txBody>
        </p:sp>
      </p:grpSp>
      <p:sp>
        <p:nvSpPr>
          <p:cNvPr id="14" name="AutoShape 11"/>
          <p:cNvSpPr>
            <a:spLocks noChangeArrowheads="1"/>
          </p:cNvSpPr>
          <p:nvPr/>
        </p:nvSpPr>
        <p:spPr bwMode="auto">
          <a:xfrm>
            <a:off x="5688013" y="2276475"/>
            <a:ext cx="3455987" cy="1728788"/>
          </a:xfrm>
          <a:prstGeom prst="cloudCallout">
            <a:avLst>
              <a:gd name="adj1" fmla="val 19454"/>
              <a:gd name="adj2" fmla="val 80213"/>
            </a:avLst>
          </a:prstGeom>
          <a:gradFill rotWithShape="1">
            <a:gsLst>
              <a:gs pos="0">
                <a:schemeClr val="bg1"/>
              </a:gs>
              <a:gs pos="100000">
                <a:srgbClr val="99CCFF"/>
              </a:gs>
            </a:gsLst>
            <a:lin ang="18900000" scaled="1"/>
          </a:gradFill>
          <a:ln w="9525">
            <a:solidFill>
              <a:schemeClr val="tx1"/>
            </a:solidFill>
            <a:round/>
            <a:headEnd/>
            <a:tailEnd/>
          </a:ln>
        </p:spPr>
        <p:txBody>
          <a:bodyPr anchor="ctr"/>
          <a:lstStyle/>
          <a:p>
            <a:pPr algn="ctr" rtl="1">
              <a:spcBef>
                <a:spcPct val="50000"/>
              </a:spcBef>
            </a:pPr>
            <a:r>
              <a:rPr lang="fa-IR" sz="2000" dirty="0">
                <a:solidFill>
                  <a:srgbClr val="000000"/>
                </a:solidFill>
                <a:latin typeface="Tahoma" pitchFamily="34" charset="0"/>
              </a:rPr>
              <a:t>شبکه</a:t>
            </a:r>
            <a:r>
              <a:rPr lang="fa-IR" sz="2000" dirty="0">
                <a:solidFill>
                  <a:srgbClr val="000000"/>
                </a:solidFill>
                <a:latin typeface="Tahoma" pitchFamily="34" charset="0"/>
                <a:cs typeface="Lotus" pitchFamily="2" charset="-78"/>
              </a:rPr>
              <a:t>‌</a:t>
            </a:r>
            <a:r>
              <a:rPr lang="fa-IR" sz="2000" dirty="0">
                <a:solidFill>
                  <a:srgbClr val="000000"/>
                </a:solidFill>
                <a:latin typeface="Tahoma" pitchFamily="34" charset="0"/>
              </a:rPr>
              <a:t>اي از شبکه</a:t>
            </a:r>
            <a:r>
              <a:rPr lang="fa-IR" sz="2000" dirty="0">
                <a:solidFill>
                  <a:srgbClr val="000000"/>
                </a:solidFill>
                <a:latin typeface="Tahoma" pitchFamily="34" charset="0"/>
                <a:cs typeface="Lotus" pitchFamily="2" charset="-78"/>
              </a:rPr>
              <a:t>‌</a:t>
            </a:r>
            <a:r>
              <a:rPr lang="fa-IR" sz="2000" dirty="0">
                <a:solidFill>
                  <a:srgbClr val="000000"/>
                </a:solidFill>
                <a:latin typeface="Tahoma" pitchFamily="34" charset="0"/>
              </a:rPr>
              <a:t>ها</a:t>
            </a:r>
            <a:r>
              <a:rPr lang="en-US" sz="2000" dirty="0">
                <a:solidFill>
                  <a:srgbClr val="000000"/>
                </a:solidFill>
                <a:latin typeface="Tahoma" pitchFamily="34" charset="0"/>
              </a:rPr>
              <a:t>(internetwork)</a:t>
            </a:r>
          </a:p>
        </p:txBody>
      </p:sp>
    </p:spTree>
    <p:extLst>
      <p:ext uri="{BB962C8B-B14F-4D97-AF65-F5344CB8AC3E}">
        <p14:creationId xmlns:p14="http://schemas.microsoft.com/office/powerpoint/2010/main" val="41135520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pPr rtl="1"/>
            <a:r>
              <a:rPr lang="fa-IR" dirty="0" smtClean="0"/>
              <a:t>شبكه‌هاي محلي (</a:t>
            </a:r>
            <a:r>
              <a:rPr lang="en-US" dirty="0" smtClean="0"/>
              <a:t>LAN</a:t>
            </a:r>
            <a:r>
              <a:rPr lang="fa-IR" dirty="0" smtClean="0"/>
              <a:t>)</a:t>
            </a:r>
            <a:endParaRPr lang="en-US" dirty="0" smtClean="0"/>
          </a:p>
        </p:txBody>
      </p:sp>
      <p:sp>
        <p:nvSpPr>
          <p:cNvPr id="5" name="Content Placeholder 4"/>
          <p:cNvSpPr>
            <a:spLocks noGrp="1"/>
          </p:cNvSpPr>
          <p:nvPr>
            <p:ph idx="1"/>
          </p:nvPr>
        </p:nvSpPr>
        <p:spPr/>
        <p:txBody>
          <a:bodyPr/>
          <a:lstStyle/>
          <a:p>
            <a:endParaRPr lang="en-US"/>
          </a:p>
        </p:txBody>
      </p:sp>
      <p:graphicFrame>
        <p:nvGraphicFramePr>
          <p:cNvPr id="6" name="Group 2"/>
          <p:cNvGraphicFramePr>
            <a:graphicFrameLocks noGrp="1"/>
          </p:cNvGraphicFramePr>
          <p:nvPr/>
        </p:nvGraphicFramePr>
        <p:xfrm>
          <a:off x="1220812" y="2071703"/>
          <a:ext cx="6851650" cy="4214817"/>
        </p:xfrm>
        <a:graphic>
          <a:graphicData uri="http://schemas.openxmlformats.org/drawingml/2006/table">
            <a:tbl>
              <a:tblPr rtl="1"/>
              <a:tblGrid>
                <a:gridCol w="2284412"/>
                <a:gridCol w="2387600"/>
                <a:gridCol w="2179638"/>
              </a:tblGrid>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2400" b="1" i="0" u="none" strike="noStrike" cap="none" normalizeH="0" baseline="0" dirty="0" smtClean="0">
                          <a:ln>
                            <a:noFill/>
                          </a:ln>
                          <a:solidFill>
                            <a:schemeClr val="tx1"/>
                          </a:solidFill>
                          <a:effectLst/>
                          <a:latin typeface="+mj-lt"/>
                          <a:ea typeface="SimSun" pitchFamily="2" charset="-122"/>
                          <a:cs typeface="B Nazanin" pitchFamily="2" charset="-78"/>
                        </a:rPr>
                        <a:t>فاصله پردازنده‌ها</a:t>
                      </a:r>
                      <a:endParaRPr kumimoji="0" lang="fa-IR" altLang="zh-CN" sz="2400" b="1" i="0" u="none" strike="noStrike" cap="none" normalizeH="0" baseline="0" dirty="0" smtClean="0">
                        <a:ln>
                          <a:noFill/>
                        </a:ln>
                        <a:solidFill>
                          <a:schemeClr val="tx1"/>
                        </a:solidFill>
                        <a:effectLst/>
                        <a:latin typeface="+mj-lt"/>
                        <a:cs typeface="B Nazanin"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2400" b="1" i="0" u="none" strike="noStrike" cap="none" normalizeH="0" baseline="0" dirty="0" smtClean="0">
                          <a:ln>
                            <a:noFill/>
                          </a:ln>
                          <a:solidFill>
                            <a:schemeClr val="tx1"/>
                          </a:solidFill>
                          <a:effectLst/>
                          <a:latin typeface="+mj-lt"/>
                          <a:ea typeface="SimSun" pitchFamily="2" charset="-122"/>
                          <a:cs typeface="B Nazanin" pitchFamily="2" charset="-78"/>
                        </a:rPr>
                        <a:t>محدوده</a:t>
                      </a:r>
                      <a:r>
                        <a:rPr kumimoji="0" lang="fa-IR" altLang="zh-CN" sz="2000" b="1" i="0" u="none" strike="noStrike" cap="none" normalizeH="0" baseline="0" dirty="0" smtClean="0">
                          <a:ln>
                            <a:noFill/>
                          </a:ln>
                          <a:solidFill>
                            <a:schemeClr val="tx1"/>
                          </a:solidFill>
                          <a:effectLst/>
                          <a:latin typeface="+mj-lt"/>
                          <a:ea typeface="SimSun" pitchFamily="2" charset="-122"/>
                          <a:cs typeface="B Nazanin" pitchFamily="2" charset="-78"/>
                        </a:rPr>
                        <a:t> پردازنده‌ها</a:t>
                      </a:r>
                      <a:endParaRPr kumimoji="0" lang="fa-IR" altLang="zh-CN" sz="2000" b="1" i="0" u="none" strike="noStrike" cap="none" normalizeH="0" baseline="0" dirty="0" smtClean="0">
                        <a:ln>
                          <a:noFill/>
                        </a:ln>
                        <a:solidFill>
                          <a:schemeClr val="tx1"/>
                        </a:solidFill>
                        <a:effectLst/>
                        <a:latin typeface="+mj-lt"/>
                        <a:cs typeface="B Nazanin"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2400" b="1" i="0" u="none" strike="noStrike" cap="none" normalizeH="0" baseline="0" dirty="0" smtClean="0">
                          <a:ln>
                            <a:noFill/>
                          </a:ln>
                          <a:solidFill>
                            <a:schemeClr val="tx1"/>
                          </a:solidFill>
                          <a:effectLst/>
                          <a:latin typeface="+mj-lt"/>
                          <a:ea typeface="SimSun" pitchFamily="2" charset="-122"/>
                          <a:cs typeface="B Nazanin" pitchFamily="2" charset="-78"/>
                        </a:rPr>
                        <a:t>مثال</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 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به فاصله يك ميز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شبكه شخصي</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10 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يك اتاق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dirty="0" smtClean="0">
                          <a:ln>
                            <a:noFill/>
                          </a:ln>
                          <a:solidFill>
                            <a:schemeClr val="tx1"/>
                          </a:solidFill>
                          <a:effectLst/>
                          <a:latin typeface="+mj-lt"/>
                          <a:ea typeface="SimSun" pitchFamily="2" charset="-122"/>
                          <a:cs typeface="B Nazanin" pitchFamily="2" charset="-78"/>
                        </a:rPr>
                        <a:t>شبكه محلي</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100 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يك ساختمان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kern="1200" cap="none" normalizeH="0" baseline="0" dirty="0" smtClean="0">
                          <a:ln>
                            <a:noFill/>
                          </a:ln>
                          <a:solidFill>
                            <a:schemeClr val="tx1"/>
                          </a:solidFill>
                          <a:effectLst/>
                          <a:latin typeface="+mn-lt"/>
                          <a:ea typeface="SimSun" pitchFamily="2" charset="-122"/>
                          <a:cs typeface="B Nazanin" pitchFamily="2" charset="-78"/>
                        </a:rPr>
                        <a:t>شبكه محلي</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 km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يك مجتمع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kern="1200" cap="none" normalizeH="0" baseline="0" dirty="0" smtClean="0">
                          <a:ln>
                            <a:noFill/>
                          </a:ln>
                          <a:solidFill>
                            <a:schemeClr val="tx1"/>
                          </a:solidFill>
                          <a:effectLst/>
                          <a:latin typeface="+mn-lt"/>
                          <a:ea typeface="SimSun" pitchFamily="2" charset="-122"/>
                          <a:cs typeface="B Nazanin" pitchFamily="2" charset="-78"/>
                        </a:rPr>
                        <a:t>شبكه محلي</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10 km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يك شهر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شبكه شهري</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100 km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يك كشور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dirty="0" smtClean="0">
                          <a:ln>
                            <a:noFill/>
                          </a:ln>
                          <a:solidFill>
                            <a:schemeClr val="tx1"/>
                          </a:solidFill>
                          <a:effectLst/>
                          <a:latin typeface="+mj-lt"/>
                          <a:ea typeface="SimSun" pitchFamily="2" charset="-122"/>
                          <a:cs typeface="B Nazanin" pitchFamily="2" charset="-78"/>
                        </a:rPr>
                        <a:t>شبكه گسترده</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1000 km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يك قاره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kern="1200" cap="none" normalizeH="0" baseline="0" dirty="0" smtClean="0">
                          <a:ln>
                            <a:noFill/>
                          </a:ln>
                          <a:solidFill>
                            <a:schemeClr val="tx1"/>
                          </a:solidFill>
                          <a:effectLst/>
                          <a:latin typeface="+mn-lt"/>
                          <a:ea typeface="SimSun" pitchFamily="2" charset="-122"/>
                          <a:cs typeface="B Nazanin" pitchFamily="2" charset="-78"/>
                        </a:rPr>
                        <a:t>شبكه گسترده</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mj-lt"/>
                          <a:ea typeface="SimSun" pitchFamily="2" charset="-122"/>
                          <a:cs typeface="B Nazanin" pitchFamily="2" charset="-78"/>
                        </a:rPr>
                        <a:t>10,000 km</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smtClean="0">
                          <a:ln>
                            <a:noFill/>
                          </a:ln>
                          <a:solidFill>
                            <a:schemeClr val="tx1"/>
                          </a:solidFill>
                          <a:effectLst/>
                          <a:latin typeface="+mj-lt"/>
                          <a:ea typeface="SimSun" pitchFamily="2" charset="-122"/>
                          <a:cs typeface="B Nazanin" pitchFamily="2" charset="-78"/>
                        </a:rPr>
                        <a:t>كره زمين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altLang="zh-CN" sz="1800" b="1" i="0" u="none" strike="noStrike" cap="none" normalizeH="0" baseline="0" dirty="0" smtClean="0">
                          <a:ln>
                            <a:noFill/>
                          </a:ln>
                          <a:solidFill>
                            <a:schemeClr val="tx1"/>
                          </a:solidFill>
                          <a:effectLst/>
                          <a:latin typeface="+mj-lt"/>
                          <a:ea typeface="SimSun" pitchFamily="2" charset="-122"/>
                          <a:cs typeface="B Nazanin" pitchFamily="2" charset="-78"/>
                        </a:rPr>
                        <a:t>اينترنت</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3226688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r>
              <a:rPr lang="fa-IR" dirty="0" smtClean="0"/>
              <a:t>ساختار </a:t>
            </a:r>
            <a:r>
              <a:rPr lang="en-US" dirty="0" smtClean="0"/>
              <a:t>IP</a:t>
            </a:r>
            <a:r>
              <a:rPr lang="fa-IR" dirty="0" smtClean="0"/>
              <a:t> و بسته </a:t>
            </a:r>
            <a:r>
              <a:rPr lang="en-US" dirty="0" smtClean="0"/>
              <a:t>IP</a:t>
            </a:r>
          </a:p>
        </p:txBody>
      </p:sp>
      <p:sp>
        <p:nvSpPr>
          <p:cNvPr id="5" name="Content Placeholder 4"/>
          <p:cNvSpPr>
            <a:spLocks noGrp="1"/>
          </p:cNvSpPr>
          <p:nvPr>
            <p:ph idx="1"/>
          </p:nvPr>
        </p:nvSpPr>
        <p:spPr/>
        <p:txBody>
          <a:bodyPr/>
          <a:lstStyle/>
          <a:p>
            <a:endParaRPr lang="en-US"/>
          </a:p>
        </p:txBody>
      </p:sp>
      <p:pic>
        <p:nvPicPr>
          <p:cNvPr id="6148" name="Picture 4"/>
          <p:cNvPicPr>
            <a:picLocks noChangeAspect="1" noChangeArrowheads="1"/>
          </p:cNvPicPr>
          <p:nvPr/>
        </p:nvPicPr>
        <p:blipFill>
          <a:blip r:embed="rId2"/>
          <a:srcRect/>
          <a:stretch>
            <a:fillRect/>
          </a:stretch>
        </p:blipFill>
        <p:spPr bwMode="auto">
          <a:xfrm>
            <a:off x="142844" y="2305053"/>
            <a:ext cx="8876605" cy="4481533"/>
          </a:xfrm>
          <a:prstGeom prst="rect">
            <a:avLst/>
          </a:prstGeom>
          <a:noFill/>
          <a:ln w="9525">
            <a:noFill/>
            <a:miter lim="800000"/>
            <a:headEnd/>
            <a:tailEnd/>
          </a:ln>
          <a:effectLst/>
        </p:spPr>
      </p:pic>
    </p:spTree>
    <p:extLst>
      <p:ext uri="{BB962C8B-B14F-4D97-AF65-F5344CB8AC3E}">
        <p14:creationId xmlns:p14="http://schemas.microsoft.com/office/powerpoint/2010/main" val="231130530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r>
              <a:rPr lang="fa-IR" dirty="0" smtClean="0"/>
              <a:t>رسانه های انتقال</a:t>
            </a:r>
            <a:endParaRPr lang="en-US" dirty="0" smtClean="0"/>
          </a:p>
        </p:txBody>
      </p:sp>
      <p:sp>
        <p:nvSpPr>
          <p:cNvPr id="4" name="Content Placeholder 3"/>
          <p:cNvSpPr>
            <a:spLocks noGrp="1"/>
          </p:cNvSpPr>
          <p:nvPr>
            <p:ph idx="1"/>
          </p:nvPr>
        </p:nvSpPr>
        <p:spPr>
          <a:xfrm>
            <a:off x="142844" y="2260623"/>
            <a:ext cx="8929718" cy="3954459"/>
          </a:xfrm>
        </p:spPr>
        <p:txBody>
          <a:bodyPr/>
          <a:lstStyle/>
          <a:p>
            <a:pPr algn="r" rtl="1">
              <a:spcBef>
                <a:spcPct val="50000"/>
              </a:spcBef>
            </a:pPr>
            <a:r>
              <a:rPr lang="fa-IR" altLang="zh-CN" sz="3600" dirty="0" smtClean="0">
                <a:latin typeface="Tahoma" pitchFamily="34" charset="0"/>
              </a:rPr>
              <a:t>زوج به هم تابیده (</a:t>
            </a:r>
            <a:r>
              <a:rPr lang="en-US" altLang="zh-CN" sz="3600" dirty="0" smtClean="0">
                <a:latin typeface="Tahoma" pitchFamily="34" charset="0"/>
              </a:rPr>
              <a:t>Twisted Pair</a:t>
            </a:r>
            <a:r>
              <a:rPr lang="fa-IR" altLang="zh-CN" sz="3600" dirty="0" smtClean="0">
                <a:latin typeface="Tahoma" pitchFamily="34" charset="0"/>
              </a:rPr>
              <a:t>)</a:t>
            </a:r>
            <a:endParaRPr lang="en-US" altLang="zh-CN" sz="3600" dirty="0" smtClean="0">
              <a:latin typeface="Tahoma" pitchFamily="34" charset="0"/>
            </a:endParaRPr>
          </a:p>
          <a:p>
            <a:pPr algn="r" rtl="1">
              <a:spcBef>
                <a:spcPct val="50000"/>
              </a:spcBef>
            </a:pPr>
            <a:r>
              <a:rPr lang="fa-IR" altLang="zh-CN" sz="3600" dirty="0" smtClean="0">
                <a:latin typeface="Tahoma" pitchFamily="34" charset="0"/>
              </a:rPr>
              <a:t>کابل هم محور (</a:t>
            </a:r>
            <a:r>
              <a:rPr lang="en-US" altLang="zh-CN" sz="3600" dirty="0" smtClean="0">
                <a:latin typeface="Tahoma" pitchFamily="34" charset="0"/>
              </a:rPr>
              <a:t>Coaxial</a:t>
            </a:r>
            <a:r>
              <a:rPr lang="fa-IR" altLang="zh-CN" sz="3600" dirty="0" smtClean="0">
                <a:latin typeface="Tahoma" pitchFamily="34" charset="0"/>
              </a:rPr>
              <a:t>)</a:t>
            </a:r>
            <a:endParaRPr lang="en-US" altLang="zh-CN" sz="3600" dirty="0" smtClean="0">
              <a:latin typeface="Tahoma" pitchFamily="34" charset="0"/>
            </a:endParaRPr>
          </a:p>
          <a:p>
            <a:pPr algn="r" rtl="1">
              <a:spcBef>
                <a:spcPct val="50000"/>
              </a:spcBef>
            </a:pPr>
            <a:r>
              <a:rPr lang="fa-IR" altLang="zh-CN" sz="3600" dirty="0" smtClean="0">
                <a:latin typeface="Tahoma" pitchFamily="34" charset="0"/>
              </a:rPr>
              <a:t>فیبر نوری (</a:t>
            </a:r>
            <a:r>
              <a:rPr lang="en-US" altLang="zh-CN" sz="3600" dirty="0" smtClean="0">
                <a:latin typeface="Tahoma" pitchFamily="34" charset="0"/>
              </a:rPr>
              <a:t>Fiber</a:t>
            </a:r>
            <a:r>
              <a:rPr lang="fa-IR" altLang="zh-CN" sz="3600" dirty="0" smtClean="0">
                <a:latin typeface="Tahoma" pitchFamily="34" charset="0"/>
              </a:rPr>
              <a:t>)</a:t>
            </a:r>
            <a:endParaRPr lang="en-US" altLang="zh-CN" sz="3600" dirty="0" smtClean="0">
              <a:latin typeface="Tahoma" pitchFamily="34" charset="0"/>
            </a:endParaRPr>
          </a:p>
          <a:p>
            <a:pPr algn="r" rtl="1">
              <a:spcBef>
                <a:spcPct val="50000"/>
              </a:spcBef>
            </a:pPr>
            <a:r>
              <a:rPr lang="fa-IR" altLang="zh-CN" sz="3600" dirty="0" smtClean="0">
                <a:latin typeface="Tahoma" pitchFamily="34" charset="0"/>
              </a:rPr>
              <a:t>فضای آزاد (</a:t>
            </a:r>
            <a:r>
              <a:rPr lang="en-US" altLang="zh-CN" sz="3600" dirty="0" smtClean="0">
                <a:latin typeface="Tahoma" pitchFamily="34" charset="0"/>
              </a:rPr>
              <a:t>Free Space</a:t>
            </a:r>
            <a:r>
              <a:rPr lang="fa-IR" altLang="zh-CN" sz="3600" dirty="0" smtClean="0">
                <a:latin typeface="Tahoma" pitchFamily="34" charset="0"/>
              </a:rPr>
              <a:t>)</a:t>
            </a:r>
            <a:endParaRPr lang="en-US" altLang="zh-CN" sz="3600" dirty="0" smtClean="0">
              <a:latin typeface="Tahoma" pitchFamily="34" charset="0"/>
            </a:endParaRPr>
          </a:p>
          <a:p>
            <a:pPr algn="r" rtl="1">
              <a:spcBef>
                <a:spcPct val="50000"/>
              </a:spcBef>
            </a:pPr>
            <a:r>
              <a:rPr lang="fa-IR" altLang="zh-CN" sz="3600" dirty="0" smtClean="0">
                <a:latin typeface="Tahoma" pitchFamily="34" charset="0"/>
              </a:rPr>
              <a:t>ماهواره های مخابراتی (</a:t>
            </a:r>
            <a:r>
              <a:rPr lang="en-US" altLang="zh-CN" sz="3600" dirty="0" smtClean="0">
                <a:latin typeface="Tahoma" pitchFamily="34" charset="0"/>
              </a:rPr>
              <a:t>Satellite</a:t>
            </a:r>
            <a:r>
              <a:rPr lang="fa-IR" altLang="zh-CN" sz="3600" dirty="0" smtClean="0">
                <a:latin typeface="Tahoma" pitchFamily="34" charset="0"/>
              </a:rPr>
              <a:t>)</a:t>
            </a:r>
            <a:endParaRPr lang="en-US" altLang="zh-CN" sz="3600" dirty="0" smtClean="0">
              <a:latin typeface="Tahoma" pitchFamily="34" charset="0"/>
            </a:endParaRPr>
          </a:p>
          <a:p>
            <a:pPr algn="r" rtl="1">
              <a:spcBef>
                <a:spcPct val="50000"/>
              </a:spcBef>
            </a:pPr>
            <a:endParaRPr lang="en-US" altLang="zh-CN" sz="3600" dirty="0" smtClean="0">
              <a:latin typeface="Tahoma" pitchFamily="34" charset="0"/>
            </a:endParaRPr>
          </a:p>
          <a:p>
            <a:pPr algn="r" rtl="1">
              <a:spcBef>
                <a:spcPct val="50000"/>
              </a:spcBef>
            </a:pPr>
            <a:endParaRPr lang="fa-IR" altLang="zh-CN" sz="3600" dirty="0" smtClean="0">
              <a:latin typeface="Tahoma" pitchFamily="34" charset="0"/>
            </a:endParaRPr>
          </a:p>
        </p:txBody>
      </p:sp>
    </p:spTree>
    <p:extLst>
      <p:ext uri="{BB962C8B-B14F-4D97-AF65-F5344CB8AC3E}">
        <p14:creationId xmlns:p14="http://schemas.microsoft.com/office/powerpoint/2010/main" val="16720993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spcBef>
                <a:spcPct val="50000"/>
              </a:spcBef>
            </a:pPr>
            <a:r>
              <a:rPr lang="fa-IR" altLang="zh-CN" dirty="0" smtClean="0">
                <a:latin typeface="Tahoma" pitchFamily="34" charset="0"/>
              </a:rPr>
              <a:t>زوج به هم تابیده (</a:t>
            </a:r>
            <a:r>
              <a:rPr lang="en-US" altLang="zh-CN" dirty="0" smtClean="0">
                <a:latin typeface="Tahoma" pitchFamily="34" charset="0"/>
              </a:rPr>
              <a:t>Twisted Pair</a:t>
            </a:r>
            <a:r>
              <a:rPr lang="fa-IR" altLang="zh-CN" dirty="0" smtClean="0">
                <a:latin typeface="Tahoma" pitchFamily="34" charset="0"/>
              </a:rPr>
              <a:t>)</a:t>
            </a:r>
            <a:endParaRPr lang="en-US" altLang="zh-CN" dirty="0" smtClean="0">
              <a:latin typeface="Tahoma" pitchFamily="34" charset="0"/>
            </a:endParaRPr>
          </a:p>
        </p:txBody>
      </p:sp>
      <p:sp>
        <p:nvSpPr>
          <p:cNvPr id="4" name="Content Placeholder 3"/>
          <p:cNvSpPr>
            <a:spLocks noGrp="1"/>
          </p:cNvSpPr>
          <p:nvPr>
            <p:ph idx="1"/>
          </p:nvPr>
        </p:nvSpPr>
        <p:spPr>
          <a:xfrm>
            <a:off x="142844" y="2260623"/>
            <a:ext cx="8929718" cy="3954459"/>
          </a:xfrm>
        </p:spPr>
        <p:txBody>
          <a:bodyPr/>
          <a:lstStyle/>
          <a:p>
            <a:pPr algn="r" rtl="1">
              <a:spcBef>
                <a:spcPct val="50000"/>
              </a:spcBef>
            </a:pPr>
            <a:endParaRPr lang="fa-IR" altLang="zh-CN" sz="3600" dirty="0" smtClean="0">
              <a:latin typeface="Tahoma" pitchFamily="34" charset="0"/>
            </a:endParaRPr>
          </a:p>
        </p:txBody>
      </p:sp>
      <p:sp>
        <p:nvSpPr>
          <p:cNvPr id="5" name="Rectangle 3"/>
          <p:cNvSpPr txBox="1">
            <a:spLocks noChangeArrowheads="1"/>
          </p:cNvSpPr>
          <p:nvPr/>
        </p:nvSpPr>
        <p:spPr bwMode="auto">
          <a:xfrm>
            <a:off x="427038" y="4706938"/>
            <a:ext cx="4413250" cy="1128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2"/>
                </a:solidFill>
                <a:effectLst/>
                <a:uLnTx/>
                <a:uFillTx/>
                <a:latin typeface="+mn-lt"/>
                <a:ea typeface="+mn-ea"/>
                <a:cs typeface="B Titr" pitchFamily="2" charset="-78"/>
              </a:rPr>
              <a:t>(a)</a:t>
            </a:r>
            <a:r>
              <a:rPr kumimoji="0" lang="en-US" sz="3200" b="0" i="0" u="none" strike="noStrike" kern="0" cap="none" spc="0" normalizeH="0" baseline="0" noProof="0" dirty="0" smtClean="0">
                <a:ln>
                  <a:noFill/>
                </a:ln>
                <a:solidFill>
                  <a:schemeClr val="tx1"/>
                </a:solidFill>
                <a:effectLst/>
                <a:uLnTx/>
                <a:uFillTx/>
                <a:latin typeface="+mn-lt"/>
                <a:ea typeface="+mn-ea"/>
                <a:cs typeface="B Titr" pitchFamily="2" charset="-78"/>
              </a:rPr>
              <a:t> Category 3 UTP.</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accent2"/>
                </a:solidFill>
                <a:effectLst/>
                <a:uLnTx/>
                <a:uFillTx/>
                <a:latin typeface="+mn-lt"/>
                <a:ea typeface="+mn-ea"/>
                <a:cs typeface="B Titr" pitchFamily="2" charset="-78"/>
              </a:rPr>
              <a:t>(b)</a:t>
            </a:r>
            <a:r>
              <a:rPr kumimoji="0" lang="en-US" sz="3200" b="0" i="0" u="none" strike="noStrike" kern="0" cap="none" spc="0" normalizeH="0" baseline="0" noProof="0" dirty="0" smtClean="0">
                <a:ln>
                  <a:noFill/>
                </a:ln>
                <a:solidFill>
                  <a:schemeClr val="tx1"/>
                </a:solidFill>
                <a:effectLst/>
                <a:uLnTx/>
                <a:uFillTx/>
                <a:latin typeface="+mn-lt"/>
                <a:ea typeface="+mn-ea"/>
                <a:cs typeface="B Titr" pitchFamily="2" charset="-78"/>
              </a:rPr>
              <a:t> Category 5 UTP.</a:t>
            </a:r>
            <a:endParaRPr kumimoji="0" lang="fa-IR" sz="3200" b="0" i="0" u="none" strike="noStrike" kern="0" cap="none" spc="0" normalizeH="0" baseline="0" noProof="0" dirty="0" smtClean="0">
              <a:ln>
                <a:noFill/>
              </a:ln>
              <a:solidFill>
                <a:schemeClr val="tx1"/>
              </a:solidFill>
              <a:effectLst/>
              <a:uLnTx/>
              <a:uFillTx/>
              <a:latin typeface="+mn-lt"/>
              <a:ea typeface="+mn-ea"/>
              <a:cs typeface="B Titr" pitchFamily="2" charset="-78"/>
            </a:endParaRPr>
          </a:p>
          <a:p>
            <a:pPr marL="342900" indent="-342900">
              <a:lnSpc>
                <a:spcPct val="90000"/>
              </a:lnSpc>
              <a:spcBef>
                <a:spcPct val="20000"/>
              </a:spcBef>
            </a:pPr>
            <a:r>
              <a:rPr lang="en-US" sz="3200" kern="0" dirty="0" smtClean="0">
                <a:solidFill>
                  <a:schemeClr val="accent2"/>
                </a:solidFill>
                <a:cs typeface="B Titr" pitchFamily="2" charset="-78"/>
              </a:rPr>
              <a:t>(c)</a:t>
            </a:r>
            <a:r>
              <a:rPr lang="en-US" sz="3200" kern="0" dirty="0" smtClean="0">
                <a:cs typeface="B Titr" pitchFamily="2" charset="-78"/>
              </a:rPr>
              <a:t> Category 6 UTP.</a:t>
            </a:r>
            <a:endParaRPr lang="fa-IR" sz="3200" kern="0" dirty="0" smtClean="0">
              <a:cs typeface="B Titr" pitchFamily="2" charset="-78"/>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fa-IR" sz="3200" b="0" i="0" u="none" strike="noStrike" kern="0" cap="none" spc="0" normalizeH="0" baseline="0" noProof="0" dirty="0" smtClean="0">
              <a:ln>
                <a:noFill/>
              </a:ln>
              <a:solidFill>
                <a:schemeClr val="tx1"/>
              </a:solidFill>
              <a:effectLst/>
              <a:uLnTx/>
              <a:uFillTx/>
              <a:latin typeface="+mn-lt"/>
              <a:ea typeface="+mn-ea"/>
              <a:cs typeface="B Titr" pitchFamily="2" charset="-78"/>
            </a:endParaRPr>
          </a:p>
        </p:txBody>
      </p:sp>
      <p:pic>
        <p:nvPicPr>
          <p:cNvPr id="6" name="Picture 4" descr="2-03"/>
          <p:cNvPicPr>
            <a:picLocks noChangeAspect="1" noChangeArrowheads="1"/>
          </p:cNvPicPr>
          <p:nvPr/>
        </p:nvPicPr>
        <p:blipFill>
          <a:blip r:embed="rId2">
            <a:clrChange>
              <a:clrFrom>
                <a:srgbClr val="FFFFFF"/>
              </a:clrFrom>
              <a:clrTo>
                <a:srgbClr val="FFFFFF">
                  <a:alpha val="0"/>
                </a:srgbClr>
              </a:clrTo>
            </a:clrChange>
          </a:blip>
          <a:srcRect r="50516" b="-5675"/>
          <a:stretch>
            <a:fillRect/>
          </a:stretch>
        </p:blipFill>
        <p:spPr bwMode="auto">
          <a:xfrm>
            <a:off x="327025" y="2309813"/>
            <a:ext cx="4578350" cy="1211262"/>
          </a:xfrm>
          <a:prstGeom prst="rect">
            <a:avLst/>
          </a:prstGeom>
          <a:noFill/>
          <a:ln w="9525">
            <a:noFill/>
            <a:miter lim="800000"/>
            <a:headEnd/>
            <a:tailEnd/>
          </a:ln>
        </p:spPr>
      </p:pic>
      <p:pic>
        <p:nvPicPr>
          <p:cNvPr id="7" name="Picture 5" descr="2-03"/>
          <p:cNvPicPr>
            <a:picLocks noChangeAspect="1" noChangeArrowheads="1"/>
          </p:cNvPicPr>
          <p:nvPr/>
        </p:nvPicPr>
        <p:blipFill>
          <a:blip r:embed="rId2">
            <a:clrChange>
              <a:clrFrom>
                <a:srgbClr val="FFFFFF"/>
              </a:clrFrom>
              <a:clrTo>
                <a:srgbClr val="FFFFFF">
                  <a:alpha val="0"/>
                </a:srgbClr>
              </a:clrTo>
            </a:clrChange>
          </a:blip>
          <a:srcRect l="49585" t="-9732"/>
          <a:stretch>
            <a:fillRect/>
          </a:stretch>
        </p:blipFill>
        <p:spPr bwMode="auto">
          <a:xfrm>
            <a:off x="250825" y="3281363"/>
            <a:ext cx="4662488" cy="123825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5013325" y="2493963"/>
            <a:ext cx="3940175" cy="3046412"/>
          </a:xfrm>
          <a:prstGeom prst="rect">
            <a:avLst/>
          </a:prstGeom>
          <a:noFill/>
          <a:ln w="9525">
            <a:noFill/>
            <a:miter lim="800000"/>
            <a:headEnd/>
            <a:tailEnd/>
          </a:ln>
        </p:spPr>
      </p:pic>
    </p:spTree>
    <p:extLst>
      <p:ext uri="{BB962C8B-B14F-4D97-AF65-F5344CB8AC3E}">
        <p14:creationId xmlns:p14="http://schemas.microsoft.com/office/powerpoint/2010/main" val="109160515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r>
              <a:rPr lang="fa-IR" dirty="0" smtClean="0">
                <a:cs typeface="Titr" pitchFamily="2" charset="-78"/>
              </a:rPr>
              <a:t>كابل كواكسيال (هم</a:t>
            </a:r>
            <a:r>
              <a:rPr lang="fa-IR" dirty="0" smtClean="0"/>
              <a:t>‌</a:t>
            </a:r>
            <a:r>
              <a:rPr lang="fa-IR" dirty="0" smtClean="0">
                <a:cs typeface="Titr" pitchFamily="2" charset="-78"/>
              </a:rPr>
              <a:t>محور )</a:t>
            </a:r>
            <a:endParaRPr lang="en-US" dirty="0" smtClean="0"/>
          </a:p>
        </p:txBody>
      </p:sp>
      <p:sp>
        <p:nvSpPr>
          <p:cNvPr id="5" name="Content Placeholder 4"/>
          <p:cNvSpPr>
            <a:spLocks noGrp="1"/>
          </p:cNvSpPr>
          <p:nvPr>
            <p:ph idx="1"/>
          </p:nvPr>
        </p:nvSpPr>
        <p:spPr/>
        <p:txBody>
          <a:bodyPr/>
          <a:lstStyle/>
          <a:p>
            <a:endParaRPr lang="en-US"/>
          </a:p>
        </p:txBody>
      </p:sp>
      <p:pic>
        <p:nvPicPr>
          <p:cNvPr id="6" name="Picture 4" descr="2-0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09663" y="2681288"/>
            <a:ext cx="7112000" cy="1631950"/>
          </a:xfrm>
          <a:prstGeom prst="rect">
            <a:avLst/>
          </a:prstGeom>
          <a:noFill/>
          <a:ln w="9525">
            <a:noFill/>
            <a:miter lim="800000"/>
            <a:headEnd/>
            <a:tailEnd/>
          </a:ln>
        </p:spPr>
      </p:pic>
    </p:spTree>
    <p:extLst>
      <p:ext uri="{BB962C8B-B14F-4D97-AF65-F5344CB8AC3E}">
        <p14:creationId xmlns:p14="http://schemas.microsoft.com/office/powerpoint/2010/main" val="2213307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457200" y="2386018"/>
            <a:ext cx="8329642" cy="4186254"/>
          </a:xfrm>
        </p:spPr>
        <p:txBody>
          <a:bodyPr/>
          <a:lstStyle/>
          <a:p>
            <a:pPr algn="just" rtl="1"/>
            <a:r>
              <a:rPr lang="fa-IR" dirty="0" smtClean="0"/>
              <a:t>ریز پردازنده ، تراشه ای الکترونیکی است که انجام عملیات پردازشی ، منطقی ، ریاضی و</a:t>
            </a:r>
            <a:r>
              <a:rPr lang="en-US" dirty="0" smtClean="0"/>
              <a:t> </a:t>
            </a:r>
            <a:r>
              <a:rPr lang="fa-IR" dirty="0" smtClean="0"/>
              <a:t>کنترلی را برعهده دارد</a:t>
            </a:r>
          </a:p>
          <a:p>
            <a:pPr algn="just" rtl="1"/>
            <a:endParaRPr lang="en-US" dirty="0" smtClean="0"/>
          </a:p>
          <a:p>
            <a:pPr algn="just" rtl="1"/>
            <a:r>
              <a:rPr lang="en-US" dirty="0" smtClean="0"/>
              <a:t>CPU</a:t>
            </a:r>
            <a:r>
              <a:rPr lang="fa-IR" dirty="0" smtClean="0"/>
              <a:t> ریز پردازنده یا </a:t>
            </a:r>
            <a:r>
              <a:rPr lang="en-US" dirty="0" smtClean="0"/>
              <a:t>micro processor </a:t>
            </a:r>
            <a:r>
              <a:rPr lang="fa-IR" dirty="0" smtClean="0"/>
              <a:t>اصلی ترین ومهمترین قسمت</a:t>
            </a:r>
            <a:r>
              <a:rPr lang="en-US" dirty="0" smtClean="0"/>
              <a:t> </a:t>
            </a:r>
            <a:r>
              <a:rPr lang="fa-IR" dirty="0" smtClean="0"/>
              <a:t>یک کامپیوتر است و به آن واحد</a:t>
            </a:r>
            <a:r>
              <a:rPr lang="en-US" dirty="0" smtClean="0"/>
              <a:t> </a:t>
            </a:r>
            <a:r>
              <a:rPr lang="fa-IR" dirty="0" smtClean="0"/>
              <a:t>پردازشگر مرکزی </a:t>
            </a:r>
            <a:r>
              <a:rPr lang="en-US" dirty="0" smtClean="0"/>
              <a:t>central processing unit </a:t>
            </a:r>
            <a:r>
              <a:rPr lang="fa-IR" dirty="0" smtClean="0"/>
              <a:t>نیز می گویند.</a:t>
            </a:r>
            <a:r>
              <a:rPr lang="en-US" dirty="0" smtClean="0"/>
              <a:t>CPU</a:t>
            </a:r>
            <a:r>
              <a:rPr lang="fa-IR" dirty="0" smtClean="0"/>
              <a:t> به مغز کامپیوتر شهرت دارند .</a:t>
            </a:r>
            <a:endParaRPr lang="en-US" dirty="0"/>
          </a:p>
        </p:txBody>
      </p:sp>
      <p:sp>
        <p:nvSpPr>
          <p:cNvPr id="6" name="Rectangle 2"/>
          <p:cNvSpPr>
            <a:spLocks noGrp="1" noChangeArrowheads="1"/>
          </p:cNvSpPr>
          <p:nvPr>
            <p:ph type="title"/>
          </p:nvPr>
        </p:nvSpPr>
        <p:spPr>
          <a:xfrm>
            <a:off x="1771688" y="0"/>
            <a:ext cx="6872278" cy="1125538"/>
          </a:xfrm>
        </p:spPr>
        <p:txBody>
          <a:bodyPr/>
          <a:lstStyle/>
          <a:p>
            <a:r>
              <a:rPr lang="en-US" dirty="0" smtClean="0"/>
              <a:t>CPU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down)">
                                      <p:cBhvr>
                                        <p:cTn id="7" dur="580">
                                          <p:stCondLst>
                                            <p:cond delay="0"/>
                                          </p:stCondLst>
                                        </p:cTn>
                                        <p:tgtEl>
                                          <p:spTgt spid="189443">
                                            <p:txEl>
                                              <p:pRg st="0" end="0"/>
                                            </p:txEl>
                                          </p:spTgt>
                                        </p:tgtEl>
                                      </p:cBhvr>
                                    </p:animEffect>
                                    <p:anim calcmode="lin" valueType="num">
                                      <p:cBhvr>
                                        <p:cTn id="8" dur="1822" tmFilter="0,0; 0.14,0.36; 0.43,0.73; 0.71,0.91; 1.0,1.0">
                                          <p:stCondLst>
                                            <p:cond delay="0"/>
                                          </p:stCondLst>
                                        </p:cTn>
                                        <p:tgtEl>
                                          <p:spTgt spid="18944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944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944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944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944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89443">
                                            <p:txEl>
                                              <p:pRg st="0" end="0"/>
                                            </p:txEl>
                                          </p:spTgt>
                                        </p:tgtEl>
                                      </p:cBhvr>
                                      <p:to x="100000" y="60000"/>
                                    </p:animScale>
                                    <p:animScale>
                                      <p:cBhvr>
                                        <p:cTn id="14" dur="166" decel="50000">
                                          <p:stCondLst>
                                            <p:cond delay="676"/>
                                          </p:stCondLst>
                                        </p:cTn>
                                        <p:tgtEl>
                                          <p:spTgt spid="189443">
                                            <p:txEl>
                                              <p:pRg st="0" end="0"/>
                                            </p:txEl>
                                          </p:spTgt>
                                        </p:tgtEl>
                                      </p:cBhvr>
                                      <p:to x="100000" y="100000"/>
                                    </p:animScale>
                                    <p:animScale>
                                      <p:cBhvr>
                                        <p:cTn id="15" dur="26">
                                          <p:stCondLst>
                                            <p:cond delay="1312"/>
                                          </p:stCondLst>
                                        </p:cTn>
                                        <p:tgtEl>
                                          <p:spTgt spid="189443">
                                            <p:txEl>
                                              <p:pRg st="0" end="0"/>
                                            </p:txEl>
                                          </p:spTgt>
                                        </p:tgtEl>
                                      </p:cBhvr>
                                      <p:to x="100000" y="80000"/>
                                    </p:animScale>
                                    <p:animScale>
                                      <p:cBhvr>
                                        <p:cTn id="16" dur="166" decel="50000">
                                          <p:stCondLst>
                                            <p:cond delay="1338"/>
                                          </p:stCondLst>
                                        </p:cTn>
                                        <p:tgtEl>
                                          <p:spTgt spid="189443">
                                            <p:txEl>
                                              <p:pRg st="0" end="0"/>
                                            </p:txEl>
                                          </p:spTgt>
                                        </p:tgtEl>
                                      </p:cBhvr>
                                      <p:to x="100000" y="100000"/>
                                    </p:animScale>
                                    <p:animScale>
                                      <p:cBhvr>
                                        <p:cTn id="17" dur="26">
                                          <p:stCondLst>
                                            <p:cond delay="1642"/>
                                          </p:stCondLst>
                                        </p:cTn>
                                        <p:tgtEl>
                                          <p:spTgt spid="189443">
                                            <p:txEl>
                                              <p:pRg st="0" end="0"/>
                                            </p:txEl>
                                          </p:spTgt>
                                        </p:tgtEl>
                                      </p:cBhvr>
                                      <p:to x="100000" y="90000"/>
                                    </p:animScale>
                                    <p:animScale>
                                      <p:cBhvr>
                                        <p:cTn id="18" dur="166" decel="50000">
                                          <p:stCondLst>
                                            <p:cond delay="1668"/>
                                          </p:stCondLst>
                                        </p:cTn>
                                        <p:tgtEl>
                                          <p:spTgt spid="189443">
                                            <p:txEl>
                                              <p:pRg st="0" end="0"/>
                                            </p:txEl>
                                          </p:spTgt>
                                        </p:tgtEl>
                                      </p:cBhvr>
                                      <p:to x="100000" y="100000"/>
                                    </p:animScale>
                                    <p:animScale>
                                      <p:cBhvr>
                                        <p:cTn id="19" dur="26">
                                          <p:stCondLst>
                                            <p:cond delay="1808"/>
                                          </p:stCondLst>
                                        </p:cTn>
                                        <p:tgtEl>
                                          <p:spTgt spid="189443">
                                            <p:txEl>
                                              <p:pRg st="0" end="0"/>
                                            </p:txEl>
                                          </p:spTgt>
                                        </p:tgtEl>
                                      </p:cBhvr>
                                      <p:to x="100000" y="95000"/>
                                    </p:animScale>
                                    <p:animScale>
                                      <p:cBhvr>
                                        <p:cTn id="20" dur="166" decel="50000">
                                          <p:stCondLst>
                                            <p:cond delay="1834"/>
                                          </p:stCondLst>
                                        </p:cTn>
                                        <p:tgtEl>
                                          <p:spTgt spid="18944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9443">
                                            <p:txEl>
                                              <p:pRg st="2" end="2"/>
                                            </p:txEl>
                                          </p:spTgt>
                                        </p:tgtEl>
                                        <p:attrNameLst>
                                          <p:attrName>style.visibility</p:attrName>
                                        </p:attrNameLst>
                                      </p:cBhvr>
                                      <p:to>
                                        <p:strVal val="visible"/>
                                      </p:to>
                                    </p:set>
                                    <p:animEffect transition="in" filter="wipe(down)">
                                      <p:cBhvr>
                                        <p:cTn id="25" dur="580">
                                          <p:stCondLst>
                                            <p:cond delay="0"/>
                                          </p:stCondLst>
                                        </p:cTn>
                                        <p:tgtEl>
                                          <p:spTgt spid="189443">
                                            <p:txEl>
                                              <p:pRg st="2" end="2"/>
                                            </p:txEl>
                                          </p:spTgt>
                                        </p:tgtEl>
                                      </p:cBhvr>
                                    </p:animEffect>
                                    <p:anim calcmode="lin" valueType="num">
                                      <p:cBhvr>
                                        <p:cTn id="26" dur="1822" tmFilter="0,0; 0.14,0.36; 0.43,0.73; 0.71,0.91; 1.0,1.0">
                                          <p:stCondLst>
                                            <p:cond delay="0"/>
                                          </p:stCondLst>
                                        </p:cTn>
                                        <p:tgtEl>
                                          <p:spTgt spid="18944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944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944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944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944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89443">
                                            <p:txEl>
                                              <p:pRg st="2" end="2"/>
                                            </p:txEl>
                                          </p:spTgt>
                                        </p:tgtEl>
                                      </p:cBhvr>
                                      <p:to x="100000" y="60000"/>
                                    </p:animScale>
                                    <p:animScale>
                                      <p:cBhvr>
                                        <p:cTn id="32" dur="166" decel="50000">
                                          <p:stCondLst>
                                            <p:cond delay="676"/>
                                          </p:stCondLst>
                                        </p:cTn>
                                        <p:tgtEl>
                                          <p:spTgt spid="189443">
                                            <p:txEl>
                                              <p:pRg st="2" end="2"/>
                                            </p:txEl>
                                          </p:spTgt>
                                        </p:tgtEl>
                                      </p:cBhvr>
                                      <p:to x="100000" y="100000"/>
                                    </p:animScale>
                                    <p:animScale>
                                      <p:cBhvr>
                                        <p:cTn id="33" dur="26">
                                          <p:stCondLst>
                                            <p:cond delay="1312"/>
                                          </p:stCondLst>
                                        </p:cTn>
                                        <p:tgtEl>
                                          <p:spTgt spid="189443">
                                            <p:txEl>
                                              <p:pRg st="2" end="2"/>
                                            </p:txEl>
                                          </p:spTgt>
                                        </p:tgtEl>
                                      </p:cBhvr>
                                      <p:to x="100000" y="80000"/>
                                    </p:animScale>
                                    <p:animScale>
                                      <p:cBhvr>
                                        <p:cTn id="34" dur="166" decel="50000">
                                          <p:stCondLst>
                                            <p:cond delay="1338"/>
                                          </p:stCondLst>
                                        </p:cTn>
                                        <p:tgtEl>
                                          <p:spTgt spid="189443">
                                            <p:txEl>
                                              <p:pRg st="2" end="2"/>
                                            </p:txEl>
                                          </p:spTgt>
                                        </p:tgtEl>
                                      </p:cBhvr>
                                      <p:to x="100000" y="100000"/>
                                    </p:animScale>
                                    <p:animScale>
                                      <p:cBhvr>
                                        <p:cTn id="35" dur="26">
                                          <p:stCondLst>
                                            <p:cond delay="1642"/>
                                          </p:stCondLst>
                                        </p:cTn>
                                        <p:tgtEl>
                                          <p:spTgt spid="189443">
                                            <p:txEl>
                                              <p:pRg st="2" end="2"/>
                                            </p:txEl>
                                          </p:spTgt>
                                        </p:tgtEl>
                                      </p:cBhvr>
                                      <p:to x="100000" y="90000"/>
                                    </p:animScale>
                                    <p:animScale>
                                      <p:cBhvr>
                                        <p:cTn id="36" dur="166" decel="50000">
                                          <p:stCondLst>
                                            <p:cond delay="1668"/>
                                          </p:stCondLst>
                                        </p:cTn>
                                        <p:tgtEl>
                                          <p:spTgt spid="189443">
                                            <p:txEl>
                                              <p:pRg st="2" end="2"/>
                                            </p:txEl>
                                          </p:spTgt>
                                        </p:tgtEl>
                                      </p:cBhvr>
                                      <p:to x="100000" y="100000"/>
                                    </p:animScale>
                                    <p:animScale>
                                      <p:cBhvr>
                                        <p:cTn id="37" dur="26">
                                          <p:stCondLst>
                                            <p:cond delay="1808"/>
                                          </p:stCondLst>
                                        </p:cTn>
                                        <p:tgtEl>
                                          <p:spTgt spid="189443">
                                            <p:txEl>
                                              <p:pRg st="2" end="2"/>
                                            </p:txEl>
                                          </p:spTgt>
                                        </p:tgtEl>
                                      </p:cBhvr>
                                      <p:to x="100000" y="95000"/>
                                    </p:animScale>
                                    <p:animScale>
                                      <p:cBhvr>
                                        <p:cTn id="38" dur="166" decel="50000">
                                          <p:stCondLst>
                                            <p:cond delay="1834"/>
                                          </p:stCondLst>
                                        </p:cTn>
                                        <p:tgtEl>
                                          <p:spTgt spid="18944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r>
              <a:rPr lang="fa-IR" dirty="0" smtClean="0"/>
              <a:t>فیبر نوری</a:t>
            </a:r>
            <a:endParaRPr lang="en-US" dirty="0" smtClean="0"/>
          </a:p>
        </p:txBody>
      </p:sp>
      <p:sp>
        <p:nvSpPr>
          <p:cNvPr id="5" name="Content Placeholder 4"/>
          <p:cNvSpPr>
            <a:spLocks noGrp="1"/>
          </p:cNvSpPr>
          <p:nvPr>
            <p:ph idx="1"/>
          </p:nvPr>
        </p:nvSpPr>
        <p:spPr/>
        <p:txBody>
          <a:bodyPr/>
          <a:lstStyle/>
          <a:p>
            <a:endParaRPr lang="en-US"/>
          </a:p>
        </p:txBody>
      </p:sp>
      <p:pic>
        <p:nvPicPr>
          <p:cNvPr id="6" name="Picture 3" descr="2-07"/>
          <p:cNvPicPr>
            <a:picLocks noChangeAspect="1" noChangeArrowheads="1"/>
          </p:cNvPicPr>
          <p:nvPr/>
        </p:nvPicPr>
        <p:blipFill>
          <a:blip r:embed="rId2"/>
          <a:srcRect/>
          <a:stretch>
            <a:fillRect/>
          </a:stretch>
        </p:blipFill>
        <p:spPr bwMode="auto">
          <a:xfrm>
            <a:off x="611188" y="2214554"/>
            <a:ext cx="7993062" cy="2459037"/>
          </a:xfrm>
          <a:prstGeom prst="rect">
            <a:avLst/>
          </a:prstGeom>
          <a:noFill/>
          <a:ln w="9525">
            <a:noFill/>
            <a:miter lim="800000"/>
            <a:headEnd/>
            <a:tailEnd/>
          </a:ln>
        </p:spPr>
      </p:pic>
      <p:sp>
        <p:nvSpPr>
          <p:cNvPr id="7" name="Text Box 4"/>
          <p:cNvSpPr txBox="1">
            <a:spLocks noChangeArrowheads="1"/>
          </p:cNvSpPr>
          <p:nvPr/>
        </p:nvSpPr>
        <p:spPr bwMode="auto">
          <a:xfrm>
            <a:off x="428596" y="5263234"/>
            <a:ext cx="8027988" cy="523220"/>
          </a:xfrm>
          <a:prstGeom prst="rect">
            <a:avLst/>
          </a:prstGeom>
          <a:noFill/>
          <a:ln w="9525">
            <a:noFill/>
            <a:miter lim="800000"/>
            <a:headEnd/>
            <a:tailEnd/>
          </a:ln>
        </p:spPr>
        <p:txBody>
          <a:bodyPr wrap="square">
            <a:spAutoFit/>
          </a:bodyPr>
          <a:lstStyle/>
          <a:p>
            <a:pPr algn="r" rtl="1">
              <a:spcBef>
                <a:spcPct val="50000"/>
              </a:spcBef>
            </a:pPr>
            <a:r>
              <a:rPr lang="fa-IR" sz="2800" dirty="0"/>
              <a:t>(</a:t>
            </a:r>
            <a:r>
              <a:rPr lang="en-US" sz="2800" dirty="0"/>
              <a:t>a</a:t>
            </a:r>
            <a:r>
              <a:rPr lang="fa-IR" sz="2800" dirty="0"/>
              <a:t>) نمای کناری یک فیبر منفرد  (</a:t>
            </a:r>
            <a:r>
              <a:rPr lang="en-US" sz="2800" dirty="0"/>
              <a:t>b</a:t>
            </a:r>
            <a:r>
              <a:rPr lang="fa-IR" sz="2800" dirty="0"/>
              <a:t>) سطح مقطع کابلی با سه فیبر</a:t>
            </a:r>
            <a:endParaRPr lang="en-US" sz="2800" dirty="0"/>
          </a:p>
        </p:txBody>
      </p:sp>
    </p:spTree>
    <p:extLst>
      <p:ext uri="{BB962C8B-B14F-4D97-AF65-F5344CB8AC3E}">
        <p14:creationId xmlns:p14="http://schemas.microsoft.com/office/powerpoint/2010/main" val="18657519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0"/>
            <a:ext cx="6829444" cy="1143000"/>
          </a:xfrm>
        </p:spPr>
        <p:txBody>
          <a:bodyPr/>
          <a:lstStyle/>
          <a:p>
            <a:pPr rtl="1"/>
            <a:r>
              <a:rPr lang="fa-IR" dirty="0" smtClean="0"/>
              <a:t>فیبر نوری</a:t>
            </a:r>
            <a:endParaRPr lang="en-US" dirty="0" smtClean="0"/>
          </a:p>
        </p:txBody>
      </p:sp>
      <p:sp>
        <p:nvSpPr>
          <p:cNvPr id="5" name="Content Placeholder 4"/>
          <p:cNvSpPr>
            <a:spLocks noGrp="1"/>
          </p:cNvSpPr>
          <p:nvPr>
            <p:ph idx="1"/>
          </p:nvPr>
        </p:nvSpPr>
        <p:spPr/>
        <p:txBody>
          <a:bodyPr/>
          <a:lstStyle/>
          <a:p>
            <a:endParaRPr lang="en-US"/>
          </a:p>
        </p:txBody>
      </p:sp>
      <p:pic>
        <p:nvPicPr>
          <p:cNvPr id="8" name="Picture 3" descr="2-05"/>
          <p:cNvPicPr>
            <a:picLocks noChangeAspect="1" noChangeArrowheads="1"/>
          </p:cNvPicPr>
          <p:nvPr/>
        </p:nvPicPr>
        <p:blipFill>
          <a:blip r:embed="rId2"/>
          <a:srcRect/>
          <a:stretch>
            <a:fillRect/>
          </a:stretch>
        </p:blipFill>
        <p:spPr bwMode="auto">
          <a:xfrm>
            <a:off x="611188" y="2071678"/>
            <a:ext cx="8085137" cy="2351088"/>
          </a:xfrm>
          <a:prstGeom prst="rect">
            <a:avLst/>
          </a:prstGeom>
          <a:noFill/>
          <a:ln w="9525">
            <a:noFill/>
            <a:miter lim="800000"/>
            <a:headEnd/>
            <a:tailEnd/>
          </a:ln>
        </p:spPr>
      </p:pic>
      <p:sp>
        <p:nvSpPr>
          <p:cNvPr id="9" name="Text Box 4"/>
          <p:cNvSpPr txBox="1">
            <a:spLocks noChangeArrowheads="1"/>
          </p:cNvSpPr>
          <p:nvPr/>
        </p:nvSpPr>
        <p:spPr bwMode="auto">
          <a:xfrm>
            <a:off x="428597" y="4929198"/>
            <a:ext cx="8429684" cy="1600438"/>
          </a:xfrm>
          <a:prstGeom prst="rect">
            <a:avLst/>
          </a:prstGeom>
          <a:noFill/>
          <a:ln w="9525">
            <a:noFill/>
            <a:miter lim="800000"/>
            <a:headEnd/>
            <a:tailEnd/>
          </a:ln>
        </p:spPr>
        <p:txBody>
          <a:bodyPr wrap="square">
            <a:spAutoFit/>
          </a:bodyPr>
          <a:lstStyle/>
          <a:p>
            <a:pPr marL="514350" indent="-514350" algn="r" rtl="1">
              <a:spcBef>
                <a:spcPct val="50000"/>
              </a:spcBef>
              <a:buAutoNum type="alphaLcParenBoth"/>
            </a:pPr>
            <a:r>
              <a:rPr lang="fa-IR" sz="2800" dirty="0" smtClean="0">
                <a:latin typeface="Times New Roman" pitchFamily="18" charset="0"/>
              </a:rPr>
              <a:t>سه </a:t>
            </a:r>
            <a:r>
              <a:rPr lang="fa-IR" sz="2800" dirty="0">
                <a:latin typeface="Times New Roman" pitchFamily="18" charset="0"/>
              </a:rPr>
              <a:t>مثال از پرتوهای نوری که به مرز شیشه-هوا برخورد کرده، و شکسته می شوند</a:t>
            </a:r>
            <a:r>
              <a:rPr lang="fa-IR" sz="2800" dirty="0" smtClean="0">
                <a:latin typeface="Times New Roman" pitchFamily="18" charset="0"/>
              </a:rPr>
              <a:t>.</a:t>
            </a:r>
            <a:endParaRPr lang="en-US" sz="2800" dirty="0" smtClean="0">
              <a:latin typeface="Times New Roman" pitchFamily="18" charset="0"/>
            </a:endParaRPr>
          </a:p>
          <a:p>
            <a:pPr marL="514350" indent="-514350" algn="r" rtl="1">
              <a:spcBef>
                <a:spcPct val="50000"/>
              </a:spcBef>
              <a:buAutoNum type="alphaLcParenBoth"/>
            </a:pPr>
            <a:r>
              <a:rPr lang="fa-IR" sz="2800" dirty="0" smtClean="0">
                <a:latin typeface="Times New Roman" pitchFamily="18" charset="0"/>
              </a:rPr>
              <a:t>پرتو </a:t>
            </a:r>
            <a:r>
              <a:rPr lang="fa-IR" sz="2800" dirty="0">
                <a:latin typeface="Times New Roman" pitchFamily="18" charset="0"/>
              </a:rPr>
              <a:t>نور بدلیل شکست کلی در داخل شیشه گرفتار </a:t>
            </a:r>
            <a:r>
              <a:rPr lang="fa-IR" sz="2800" dirty="0" smtClean="0">
                <a:latin typeface="Times New Roman" pitchFamily="18" charset="0"/>
              </a:rPr>
              <a:t>شده </a:t>
            </a:r>
            <a:r>
              <a:rPr lang="fa-IR" sz="2800" dirty="0">
                <a:latin typeface="Times New Roman" pitchFamily="18" charset="0"/>
              </a:rPr>
              <a:t>است.</a:t>
            </a:r>
            <a:endParaRPr lang="en-US" sz="2800" dirty="0">
              <a:latin typeface="Times New Roman" pitchFamily="18" charset="0"/>
            </a:endParaRPr>
          </a:p>
        </p:txBody>
      </p:sp>
    </p:spTree>
    <p:extLst>
      <p:ext uri="{BB962C8B-B14F-4D97-AF65-F5344CB8AC3E}">
        <p14:creationId xmlns:p14="http://schemas.microsoft.com/office/powerpoint/2010/main" val="638596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lstStyle/>
          <a:p>
            <a:r>
              <a:rPr lang="en-US" dirty="0" smtClean="0"/>
              <a:t>APP </a:t>
            </a:r>
            <a:r>
              <a:rPr lang="en-US" dirty="0" err="1" smtClean="0"/>
              <a:t>vs</a:t>
            </a:r>
            <a:r>
              <a:rPr lang="en-US" dirty="0" smtClean="0"/>
              <a:t> Web APP</a:t>
            </a:r>
            <a:endParaRPr lang="en-US" dirty="0"/>
          </a:p>
        </p:txBody>
      </p:sp>
      <p:sp>
        <p:nvSpPr>
          <p:cNvPr id="3" name="Content Placeholder 2"/>
          <p:cNvSpPr>
            <a:spLocks noGrp="1"/>
          </p:cNvSpPr>
          <p:nvPr>
            <p:ph idx="1"/>
          </p:nvPr>
        </p:nvSpPr>
        <p:spPr>
          <a:xfrm>
            <a:off x="457200" y="2117747"/>
            <a:ext cx="8229600" cy="3811583"/>
          </a:xfrm>
        </p:spPr>
        <p:txBody>
          <a:bodyPr/>
          <a:lstStyle/>
          <a:p>
            <a:pPr algn="r" rtl="1">
              <a:buFont typeface="Wingdings" pitchFamily="2" charset="2"/>
              <a:buChar char="ü"/>
            </a:pPr>
            <a:r>
              <a:rPr lang="en-US" dirty="0" smtClean="0"/>
              <a:t>Application</a:t>
            </a:r>
            <a:r>
              <a:rPr lang="fa-IR" dirty="0" smtClean="0"/>
              <a:t>: برنامه ای که در یک کامپیوتر و یا در یک شبکه اجرا می شود، معمولا پردازش در این نوع بر روی هر کامپیوتر به صورت مجزا اجرا می شود.</a:t>
            </a:r>
          </a:p>
          <a:p>
            <a:pPr algn="r" rtl="1">
              <a:buFont typeface="Wingdings" pitchFamily="2" charset="2"/>
              <a:buChar char="ü"/>
            </a:pPr>
            <a:endParaRPr lang="fa-IR" dirty="0" smtClean="0"/>
          </a:p>
          <a:p>
            <a:pPr algn="r" rtl="1">
              <a:buFont typeface="Wingdings" pitchFamily="2" charset="2"/>
              <a:buChar char="ü"/>
            </a:pPr>
            <a:r>
              <a:rPr lang="en-US" dirty="0" smtClean="0"/>
              <a:t>Web Application</a:t>
            </a:r>
            <a:r>
              <a:rPr lang="fa-IR" dirty="0" smtClean="0"/>
              <a:t>: این نوع از نرم افزار بر روی محیط وب قابل اجرا می باشد و یک سرور مرکزی وجود دارد که پردازش بر روی آن انجام می شود. این نوع برنامه مستقل از سیستم عامل می باشد.</a:t>
            </a:r>
            <a:endParaRPr lang="en-US" dirty="0"/>
          </a:p>
        </p:txBody>
      </p:sp>
    </p:spTree>
    <p:extLst>
      <p:ext uri="{BB962C8B-B14F-4D97-AF65-F5344CB8AC3E}">
        <p14:creationId xmlns:p14="http://schemas.microsoft.com/office/powerpoint/2010/main" val="280226814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lstStyle/>
          <a:p>
            <a:r>
              <a:rPr lang="en-US" dirty="0" smtClean="0"/>
              <a:t>APP </a:t>
            </a:r>
            <a:r>
              <a:rPr lang="en-US" dirty="0" err="1" smtClean="0"/>
              <a:t>vs</a:t>
            </a:r>
            <a:r>
              <a:rPr lang="en-US" dirty="0" smtClean="0"/>
              <a:t> Web APP</a:t>
            </a:r>
            <a:endParaRPr lang="en-US" dirty="0"/>
          </a:p>
        </p:txBody>
      </p:sp>
      <p:sp>
        <p:nvSpPr>
          <p:cNvPr id="3" name="Content Placeholder 2"/>
          <p:cNvSpPr>
            <a:spLocks noGrp="1"/>
          </p:cNvSpPr>
          <p:nvPr>
            <p:ph idx="1"/>
          </p:nvPr>
        </p:nvSpPr>
        <p:spPr>
          <a:xfrm>
            <a:off x="457200" y="2117747"/>
            <a:ext cx="8229600" cy="3811583"/>
          </a:xfrm>
        </p:spPr>
        <p:txBody>
          <a:bodyPr/>
          <a:lstStyle/>
          <a:p>
            <a:pPr algn="r" rtl="1">
              <a:buFont typeface="Wingdings" pitchFamily="2" charset="2"/>
              <a:buChar char="ü"/>
            </a:pPr>
            <a:r>
              <a:rPr lang="fa-IR" dirty="0" smtClean="0"/>
              <a:t>ترسیم دیتابیس و سرور و اپلیکیشن</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نصب</a:t>
            </a:r>
            <a:endParaRPr lang="en-US" dirty="0"/>
          </a:p>
        </p:txBody>
      </p:sp>
      <p:sp>
        <p:nvSpPr>
          <p:cNvPr id="3" name="Content Placeholder 2"/>
          <p:cNvSpPr>
            <a:spLocks noGrp="1"/>
          </p:cNvSpPr>
          <p:nvPr>
            <p:ph idx="1"/>
          </p:nvPr>
        </p:nvSpPr>
        <p:spPr>
          <a:xfrm>
            <a:off x="457200" y="2117747"/>
            <a:ext cx="8229600" cy="3811583"/>
          </a:xfrm>
        </p:spPr>
        <p:txBody>
          <a:bodyPr/>
          <a:lstStyle/>
          <a:p>
            <a:pPr algn="r" rtl="1">
              <a:buFont typeface="Wingdings" pitchFamily="2" charset="2"/>
              <a:buChar char="ü"/>
            </a:pPr>
            <a:r>
              <a:rPr lang="fa-IR" dirty="0" smtClean="0"/>
              <a:t>دانلود نرم افزار : </a:t>
            </a:r>
            <a:r>
              <a:rPr lang="en-US" dirty="0" smtClean="0">
                <a:hlinkClick r:id="rId2"/>
              </a:rPr>
              <a:t>prestatools.ir</a:t>
            </a:r>
            <a:endParaRPr lang="fa-IR" dirty="0" smtClean="0"/>
          </a:p>
          <a:p>
            <a:pPr algn="r" rtl="1">
              <a:buFont typeface="Wingdings" pitchFamily="2" charset="2"/>
              <a:buChar char="ü"/>
            </a:pPr>
            <a:endParaRPr lang="fa-IR" dirty="0" smtClean="0"/>
          </a:p>
          <a:p>
            <a:pPr algn="r" rtl="1">
              <a:buFont typeface="Wingdings" pitchFamily="2" charset="2"/>
              <a:buChar char="ü"/>
            </a:pPr>
            <a:r>
              <a:rPr lang="fa-IR" dirty="0" smtClean="0"/>
              <a:t>ایجاد بانک اطلاعاتی</a:t>
            </a:r>
          </a:p>
          <a:p>
            <a:pPr algn="r" rtl="1">
              <a:buFont typeface="Wingdings" pitchFamily="2" charset="2"/>
              <a:buChar char="ü"/>
            </a:pPr>
            <a:endParaRPr lang="fa-IR" dirty="0" smtClean="0"/>
          </a:p>
          <a:p>
            <a:pPr algn="r" rtl="1">
              <a:buFont typeface="Wingdings" pitchFamily="2" charset="2"/>
              <a:buChar char="ü"/>
            </a:pPr>
            <a:r>
              <a:rPr lang="fa-IR" dirty="0" smtClean="0"/>
              <a:t>نصب نرم افزار</a:t>
            </a:r>
          </a:p>
          <a:p>
            <a:pPr algn="r" rtl="1">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ایجاد بانک اطلاعاتی</a:t>
            </a:r>
          </a:p>
        </p:txBody>
      </p:sp>
      <p:pic>
        <p:nvPicPr>
          <p:cNvPr id="179203" name="Picture 3" descr="D:\Users\Hossain\Desktop\Allameh\Presta\11.jpg"/>
          <p:cNvPicPr>
            <a:picLocks noChangeAspect="1" noChangeArrowheads="1"/>
          </p:cNvPicPr>
          <p:nvPr/>
        </p:nvPicPr>
        <p:blipFill>
          <a:blip r:embed="rId2"/>
          <a:srcRect/>
          <a:stretch>
            <a:fillRect/>
          </a:stretch>
        </p:blipFill>
        <p:spPr bwMode="auto">
          <a:xfrm>
            <a:off x="2357422" y="1500174"/>
            <a:ext cx="4895850" cy="1885950"/>
          </a:xfrm>
          <a:prstGeom prst="rect">
            <a:avLst/>
          </a:prstGeom>
          <a:noFill/>
        </p:spPr>
      </p:pic>
      <p:pic>
        <p:nvPicPr>
          <p:cNvPr id="179204" name="Picture 4" descr="D:\Users\Hossain\Desktop\Allameh\Presta\12.jpg"/>
          <p:cNvPicPr>
            <a:picLocks noChangeAspect="1" noChangeArrowheads="1"/>
          </p:cNvPicPr>
          <p:nvPr/>
        </p:nvPicPr>
        <p:blipFill>
          <a:blip r:embed="rId3"/>
          <a:srcRect/>
          <a:stretch>
            <a:fillRect/>
          </a:stretch>
        </p:blipFill>
        <p:spPr bwMode="auto">
          <a:xfrm>
            <a:off x="2786050" y="4000504"/>
            <a:ext cx="4229100" cy="2124075"/>
          </a:xfrm>
          <a:prstGeom prst="rect">
            <a:avLst/>
          </a:prstGeo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ایجاد بانک اطلاعاتی</a:t>
            </a:r>
          </a:p>
        </p:txBody>
      </p:sp>
      <p:pic>
        <p:nvPicPr>
          <p:cNvPr id="180226" name="Picture 2" descr="D:\Users\Hossain\Desktop\Allameh\Presta\13.jpg"/>
          <p:cNvPicPr>
            <a:picLocks noChangeAspect="1" noChangeArrowheads="1"/>
          </p:cNvPicPr>
          <p:nvPr/>
        </p:nvPicPr>
        <p:blipFill>
          <a:blip r:embed="rId2"/>
          <a:srcRect/>
          <a:stretch>
            <a:fillRect/>
          </a:stretch>
        </p:blipFill>
        <p:spPr bwMode="auto">
          <a:xfrm>
            <a:off x="2143108" y="2571744"/>
            <a:ext cx="4972050" cy="2819400"/>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ایجاد بانک اطلاعاتی</a:t>
            </a:r>
          </a:p>
        </p:txBody>
      </p:sp>
      <p:pic>
        <p:nvPicPr>
          <p:cNvPr id="4" name="Picture 3" descr="D:\Users\Hossain\Desktop\Allameh\Presta\14.jpg"/>
          <p:cNvPicPr>
            <a:picLocks noChangeAspect="1" noChangeArrowheads="1"/>
          </p:cNvPicPr>
          <p:nvPr/>
        </p:nvPicPr>
        <p:blipFill>
          <a:blip r:embed="rId2"/>
          <a:srcRect/>
          <a:stretch>
            <a:fillRect/>
          </a:stretch>
        </p:blipFill>
        <p:spPr bwMode="auto">
          <a:xfrm>
            <a:off x="2143108" y="2285992"/>
            <a:ext cx="5334000" cy="3600450"/>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نصب نرم افزار</a:t>
            </a:r>
          </a:p>
        </p:txBody>
      </p:sp>
      <p:pic>
        <p:nvPicPr>
          <p:cNvPr id="179202" name="Picture 2" descr="D:\Users\Hossain\Desktop\Allameh\Presta\choose-language_wm.jpg"/>
          <p:cNvPicPr>
            <a:picLocks noChangeAspect="1" noChangeArrowheads="1"/>
          </p:cNvPicPr>
          <p:nvPr/>
        </p:nvPicPr>
        <p:blipFill>
          <a:blip r:embed="rId2"/>
          <a:srcRect/>
          <a:stretch>
            <a:fillRect/>
          </a:stretch>
        </p:blipFill>
        <p:spPr bwMode="auto">
          <a:xfrm>
            <a:off x="1785918" y="1928802"/>
            <a:ext cx="5715000" cy="4229100"/>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نصب نرم افزار</a:t>
            </a:r>
          </a:p>
        </p:txBody>
      </p:sp>
      <p:pic>
        <p:nvPicPr>
          <p:cNvPr id="181250" name="Picture 2" descr="D:\Users\Hossain\Desktop\Allameh\Presta\22.jpg"/>
          <p:cNvPicPr>
            <a:picLocks noChangeAspect="1" noChangeArrowheads="1"/>
          </p:cNvPicPr>
          <p:nvPr/>
        </p:nvPicPr>
        <p:blipFill>
          <a:blip r:embed="rId2"/>
          <a:srcRect/>
          <a:stretch>
            <a:fillRect/>
          </a:stretch>
        </p:blipFill>
        <p:spPr bwMode="auto">
          <a:xfrm>
            <a:off x="1928794" y="2786058"/>
            <a:ext cx="5715001" cy="1981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71688" y="0"/>
            <a:ext cx="6872278" cy="1125538"/>
          </a:xfrm>
        </p:spPr>
        <p:txBody>
          <a:bodyPr/>
          <a:lstStyle/>
          <a:p>
            <a:r>
              <a:rPr lang="en-US" dirty="0" smtClean="0"/>
              <a:t>CPU</a:t>
            </a:r>
            <a:endParaRPr lang="en-US" dirty="0"/>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714480" y="2719389"/>
            <a:ext cx="5999817" cy="2209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نصب نرم افزار</a:t>
            </a:r>
          </a:p>
        </p:txBody>
      </p:sp>
      <p:pic>
        <p:nvPicPr>
          <p:cNvPr id="4" name="Picture 3" descr="D:\Users\Hossain\Desktop\Allameh\Presta\23.jpg"/>
          <p:cNvPicPr>
            <a:picLocks noChangeAspect="1" noChangeArrowheads="1"/>
          </p:cNvPicPr>
          <p:nvPr/>
        </p:nvPicPr>
        <p:blipFill>
          <a:blip r:embed="rId2"/>
          <a:srcRect/>
          <a:stretch>
            <a:fillRect/>
          </a:stretch>
        </p:blipFill>
        <p:spPr bwMode="auto">
          <a:xfrm>
            <a:off x="2000232" y="1643050"/>
            <a:ext cx="5715000" cy="4352925"/>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نصب نرم افزار</a:t>
            </a:r>
          </a:p>
        </p:txBody>
      </p:sp>
      <p:pic>
        <p:nvPicPr>
          <p:cNvPr id="182274" name="Picture 2" descr="D:\Users\Hossain\Desktop\Allameh\Presta\24.jpg"/>
          <p:cNvPicPr>
            <a:picLocks noChangeAspect="1" noChangeArrowheads="1"/>
          </p:cNvPicPr>
          <p:nvPr/>
        </p:nvPicPr>
        <p:blipFill>
          <a:blip r:embed="rId2"/>
          <a:srcRect/>
          <a:stretch>
            <a:fillRect/>
          </a:stretch>
        </p:blipFill>
        <p:spPr bwMode="auto">
          <a:xfrm>
            <a:off x="2071670" y="1928802"/>
            <a:ext cx="5715000" cy="3524250"/>
          </a:xfrm>
          <a:prstGeom prst="rect">
            <a:avLst/>
          </a:prstGeo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نصب نرم افزار</a:t>
            </a:r>
          </a:p>
        </p:txBody>
      </p:sp>
      <p:pic>
        <p:nvPicPr>
          <p:cNvPr id="183298" name="Picture 2" descr="D:\Users\Hossain\Desktop\Allameh\Presta\25.jpg"/>
          <p:cNvPicPr>
            <a:picLocks noChangeAspect="1" noChangeArrowheads="1"/>
          </p:cNvPicPr>
          <p:nvPr/>
        </p:nvPicPr>
        <p:blipFill>
          <a:blip r:embed="rId2"/>
          <a:srcRect/>
          <a:stretch>
            <a:fillRect/>
          </a:stretch>
        </p:blipFill>
        <p:spPr bwMode="auto">
          <a:xfrm>
            <a:off x="2071670" y="1785926"/>
            <a:ext cx="5715000" cy="4448175"/>
          </a:xfrm>
          <a:prstGeom prst="rect">
            <a:avLst/>
          </a:prstGeo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نصب نرم افزار</a:t>
            </a:r>
          </a:p>
        </p:txBody>
      </p:sp>
      <p:pic>
        <p:nvPicPr>
          <p:cNvPr id="184322" name="Picture 2" descr="D:\Users\Hossain\Desktop\Allameh\Presta\26.jpg"/>
          <p:cNvPicPr>
            <a:picLocks noChangeAspect="1" noChangeArrowheads="1"/>
          </p:cNvPicPr>
          <p:nvPr/>
        </p:nvPicPr>
        <p:blipFill>
          <a:blip r:embed="rId2"/>
          <a:srcRect/>
          <a:stretch>
            <a:fillRect/>
          </a:stretch>
        </p:blipFill>
        <p:spPr bwMode="auto">
          <a:xfrm>
            <a:off x="2000232" y="1214422"/>
            <a:ext cx="5715000" cy="2190750"/>
          </a:xfrm>
          <a:prstGeom prst="rect">
            <a:avLst/>
          </a:prstGeom>
          <a:noFill/>
        </p:spPr>
      </p:pic>
      <p:pic>
        <p:nvPicPr>
          <p:cNvPr id="184323" name="Picture 3" descr="D:\Users\Hossain\Desktop\Allameh\Presta\27.jpg"/>
          <p:cNvPicPr>
            <a:picLocks noChangeAspect="1" noChangeArrowheads="1"/>
          </p:cNvPicPr>
          <p:nvPr/>
        </p:nvPicPr>
        <p:blipFill>
          <a:blip r:embed="rId3"/>
          <a:srcRect/>
          <a:stretch>
            <a:fillRect/>
          </a:stretch>
        </p:blipFill>
        <p:spPr bwMode="auto">
          <a:xfrm>
            <a:off x="3000364" y="3571876"/>
            <a:ext cx="4171951" cy="2581275"/>
          </a:xfrm>
          <a:prstGeom prst="rect">
            <a:avLst/>
          </a:prstGeo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57464" y="71414"/>
            <a:ext cx="5757874" cy="1139825"/>
          </a:xfrm>
          <a:prstGeom prst="rect">
            <a:avLst/>
          </a:prstGeom>
        </p:spPr>
        <p:txBody>
          <a:bodyPr/>
          <a:lstStyle/>
          <a:p>
            <a:pPr lvl="0" algn="r" rtl="1"/>
            <a:r>
              <a:rPr lang="fa-IR" sz="4800" kern="0" dirty="0" smtClean="0">
                <a:solidFill>
                  <a:schemeClr val="tx2"/>
                </a:solidFill>
                <a:latin typeface="+mj-lt"/>
                <a:ea typeface="+mj-ea"/>
                <a:cs typeface="+mj-cs"/>
              </a:rPr>
              <a:t>نصب نرم افزار</a:t>
            </a:r>
          </a:p>
        </p:txBody>
      </p:sp>
      <p:pic>
        <p:nvPicPr>
          <p:cNvPr id="185346" name="Picture 2" descr="D:\Users\Hossain\Desktop\Allameh\Presta\28.jpg"/>
          <p:cNvPicPr>
            <a:picLocks noChangeAspect="1" noChangeArrowheads="1"/>
          </p:cNvPicPr>
          <p:nvPr/>
        </p:nvPicPr>
        <p:blipFill>
          <a:blip r:embed="rId2"/>
          <a:srcRect/>
          <a:stretch>
            <a:fillRect/>
          </a:stretch>
        </p:blipFill>
        <p:spPr bwMode="auto">
          <a:xfrm>
            <a:off x="2714612" y="1428736"/>
            <a:ext cx="4305300" cy="1647825"/>
          </a:xfrm>
          <a:prstGeom prst="rect">
            <a:avLst/>
          </a:prstGeom>
          <a:noFill/>
        </p:spPr>
      </p:pic>
      <p:pic>
        <p:nvPicPr>
          <p:cNvPr id="185347" name="Picture 3" descr="D:\Users\Hossain\Desktop\Allameh\Presta\29.jpg"/>
          <p:cNvPicPr>
            <a:picLocks noChangeAspect="1" noChangeArrowheads="1"/>
          </p:cNvPicPr>
          <p:nvPr/>
        </p:nvPicPr>
        <p:blipFill>
          <a:blip r:embed="rId3"/>
          <a:srcRect/>
          <a:stretch>
            <a:fillRect/>
          </a:stretch>
        </p:blipFill>
        <p:spPr bwMode="auto">
          <a:xfrm>
            <a:off x="2571736" y="3500438"/>
            <a:ext cx="4533900" cy="2752725"/>
          </a:xfrm>
          <a:prstGeom prst="rect">
            <a:avLst/>
          </a:prstGeom>
          <a:noFill/>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Word</a:t>
            </a:r>
            <a:r>
              <a:rPr lang="fa-IR" dirty="0" smtClean="0"/>
              <a:t> پیشرفته</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r>
              <a:rPr lang="fa-IR" b="1" dirty="0" smtClean="0"/>
              <a:t>تغییر واحد اندازه گیری</a:t>
            </a:r>
          </a:p>
          <a:p>
            <a:pPr algn="just" rtl="1"/>
            <a:r>
              <a:rPr lang="fa-IR" b="1" dirty="0" smtClean="0"/>
              <a:t>تنظیم حاشیه ھا</a:t>
            </a:r>
          </a:p>
          <a:p>
            <a:pPr algn="just" rtl="1"/>
            <a:r>
              <a:rPr lang="fa-IR" b="1" dirty="0" smtClean="0"/>
              <a:t>شماره گذاری صفحات</a:t>
            </a:r>
          </a:p>
          <a:p>
            <a:pPr algn="just" rtl="1"/>
            <a:r>
              <a:rPr lang="fa-IR" b="1" dirty="0" smtClean="0"/>
              <a:t>ایجاد بخش ھای مختلف</a:t>
            </a:r>
          </a:p>
          <a:p>
            <a:pPr algn="just" rtl="1"/>
            <a:r>
              <a:rPr lang="fa-IR" b="1" dirty="0" smtClean="0"/>
              <a:t>تنظیم روشھای تایپ متن</a:t>
            </a:r>
          </a:p>
          <a:p>
            <a:pPr algn="just" rtl="1"/>
            <a:r>
              <a:rPr lang="fa-IR" b="1" dirty="0" smtClean="0"/>
              <a:t>استفاده از </a:t>
            </a:r>
            <a:r>
              <a:rPr lang="en-US" b="1" dirty="0" smtClean="0"/>
              <a:t>Style</a:t>
            </a:r>
            <a:endParaRPr lang="fa-IR" b="1" dirty="0" smtClean="0"/>
          </a:p>
          <a:p>
            <a:pPr algn="just" rtl="1"/>
            <a:r>
              <a:rPr lang="fa-IR" b="1" dirty="0" smtClean="0"/>
              <a:t>ایجاد و مدیریت جدول</a:t>
            </a:r>
          </a:p>
          <a:p>
            <a:pPr algn="just" rtl="1"/>
            <a:r>
              <a:rPr lang="fa-IR" b="1" dirty="0" smtClean="0"/>
              <a:t>ارجاع به یک مرجع</a:t>
            </a:r>
          </a:p>
          <a:p>
            <a:pPr algn="just" rtl="1"/>
            <a:endParaRPr lang="fa-IR" b="1" dirty="0" smtClean="0"/>
          </a:p>
          <a:p>
            <a:pPr algn="just" rtl="1"/>
            <a:endParaRPr lang="fa-IR" b="1"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Word</a:t>
            </a:r>
            <a:r>
              <a:rPr lang="fa-IR" dirty="0" smtClean="0"/>
              <a:t> پیشرفته</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r" rtl="1"/>
            <a:r>
              <a:rPr lang="fa-IR" b="1" dirty="0" smtClean="0"/>
              <a:t>روش شماره گذاری جداول و اشکال</a:t>
            </a:r>
          </a:p>
          <a:p>
            <a:pPr algn="r" rtl="1"/>
            <a:r>
              <a:rPr lang="fa-IR" b="1" dirty="0" smtClean="0"/>
              <a:t>تھیه و تنظیم فھرست جداول و اشکال</a:t>
            </a:r>
          </a:p>
          <a:p>
            <a:pPr algn="r" rtl="1"/>
            <a:r>
              <a:rPr lang="fa-IR" b="1" dirty="0" smtClean="0"/>
              <a:t>روش تایپ فرمول ھای ریاضی و معادلات</a:t>
            </a:r>
          </a:p>
          <a:p>
            <a:pPr algn="r" rtl="1"/>
            <a:r>
              <a:rPr lang="fa-IR" b="1" dirty="0" smtClean="0"/>
              <a:t>تایپ متن در چند ستون</a:t>
            </a:r>
          </a:p>
          <a:p>
            <a:pPr algn="r" rtl="1"/>
            <a:r>
              <a:rPr lang="fa-IR" b="1" dirty="0" smtClean="0"/>
              <a:t>روش رسم نمودار</a:t>
            </a:r>
          </a:p>
          <a:p>
            <a:pPr algn="r" rtl="1"/>
            <a:r>
              <a:rPr lang="fa-IR" b="1" dirty="0" smtClean="0"/>
              <a:t>استفاده از مدیریت منابع در محیط </a:t>
            </a:r>
            <a:r>
              <a:rPr lang="en-US" b="1" dirty="0" smtClean="0"/>
              <a:t>Word 2007</a:t>
            </a:r>
          </a:p>
          <a:p>
            <a:pPr algn="r" rtl="1"/>
            <a:r>
              <a:rPr lang="fa-IR" b="1" dirty="0" smtClean="0"/>
              <a:t>استفاده از زیر نویس ھا </a:t>
            </a:r>
            <a:r>
              <a:rPr lang="en-US" b="1" dirty="0" smtClean="0"/>
              <a:t> (Footnotes)</a:t>
            </a:r>
            <a:endParaRPr lang="fa-IR" b="1" dirty="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تغییر واحد اندازه گیری</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4" name="Picture 2"/>
          <p:cNvPicPr>
            <a:picLocks noChangeAspect="1" noChangeArrowheads="1"/>
          </p:cNvPicPr>
          <p:nvPr/>
        </p:nvPicPr>
        <p:blipFill>
          <a:blip r:embed="rId2"/>
          <a:srcRect/>
          <a:stretch>
            <a:fillRect/>
          </a:stretch>
        </p:blipFill>
        <p:spPr bwMode="auto">
          <a:xfrm>
            <a:off x="1071538" y="912718"/>
            <a:ext cx="7281885" cy="59452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تغییر واحد اندازه گیری</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2050" name="Picture 2"/>
          <p:cNvPicPr>
            <a:picLocks noChangeAspect="1" noChangeArrowheads="1"/>
          </p:cNvPicPr>
          <p:nvPr/>
        </p:nvPicPr>
        <p:blipFill>
          <a:blip r:embed="rId2"/>
          <a:srcRect/>
          <a:stretch>
            <a:fillRect/>
          </a:stretch>
        </p:blipFill>
        <p:spPr bwMode="auto">
          <a:xfrm>
            <a:off x="1714480" y="1268242"/>
            <a:ext cx="6862783" cy="5589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تنظیم حاشیه ھا</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3074" name="Picture 2"/>
          <p:cNvPicPr>
            <a:picLocks noChangeAspect="1" noChangeArrowheads="1"/>
          </p:cNvPicPr>
          <p:nvPr/>
        </p:nvPicPr>
        <p:blipFill>
          <a:blip r:embed="rId2"/>
          <a:srcRect/>
          <a:stretch>
            <a:fillRect/>
          </a:stretch>
        </p:blipFill>
        <p:spPr bwMode="auto">
          <a:xfrm>
            <a:off x="285720" y="1428736"/>
            <a:ext cx="4000500" cy="51911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429124" y="1357298"/>
            <a:ext cx="4267200" cy="5210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ipe(down)">
                                      <p:cBhvr>
                                        <p:cTn id="25" dur="580">
                                          <p:stCondLst>
                                            <p:cond delay="0"/>
                                          </p:stCondLst>
                                        </p:cTn>
                                        <p:tgtEl>
                                          <p:spTgt spid="3075"/>
                                        </p:tgtEl>
                                      </p:cBhvr>
                                    </p:animEffect>
                                    <p:anim calcmode="lin" valueType="num">
                                      <p:cBhvr>
                                        <p:cTn id="26"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5"/>
                                        </p:tgtEl>
                                      </p:cBhvr>
                                      <p:to x="100000" y="60000"/>
                                    </p:animScale>
                                    <p:animScale>
                                      <p:cBhvr>
                                        <p:cTn id="32" dur="166" decel="50000">
                                          <p:stCondLst>
                                            <p:cond delay="676"/>
                                          </p:stCondLst>
                                        </p:cTn>
                                        <p:tgtEl>
                                          <p:spTgt spid="3075"/>
                                        </p:tgtEl>
                                      </p:cBhvr>
                                      <p:to x="100000" y="100000"/>
                                    </p:animScale>
                                    <p:animScale>
                                      <p:cBhvr>
                                        <p:cTn id="33" dur="26">
                                          <p:stCondLst>
                                            <p:cond delay="1312"/>
                                          </p:stCondLst>
                                        </p:cTn>
                                        <p:tgtEl>
                                          <p:spTgt spid="3075"/>
                                        </p:tgtEl>
                                      </p:cBhvr>
                                      <p:to x="100000" y="80000"/>
                                    </p:animScale>
                                    <p:animScale>
                                      <p:cBhvr>
                                        <p:cTn id="34" dur="166" decel="50000">
                                          <p:stCondLst>
                                            <p:cond delay="1338"/>
                                          </p:stCondLst>
                                        </p:cTn>
                                        <p:tgtEl>
                                          <p:spTgt spid="3075"/>
                                        </p:tgtEl>
                                      </p:cBhvr>
                                      <p:to x="100000" y="100000"/>
                                    </p:animScale>
                                    <p:animScale>
                                      <p:cBhvr>
                                        <p:cTn id="35" dur="26">
                                          <p:stCondLst>
                                            <p:cond delay="1642"/>
                                          </p:stCondLst>
                                        </p:cTn>
                                        <p:tgtEl>
                                          <p:spTgt spid="3075"/>
                                        </p:tgtEl>
                                      </p:cBhvr>
                                      <p:to x="100000" y="90000"/>
                                    </p:animScale>
                                    <p:animScale>
                                      <p:cBhvr>
                                        <p:cTn id="36" dur="166" decel="50000">
                                          <p:stCondLst>
                                            <p:cond delay="1668"/>
                                          </p:stCondLst>
                                        </p:cTn>
                                        <p:tgtEl>
                                          <p:spTgt spid="3075"/>
                                        </p:tgtEl>
                                      </p:cBhvr>
                                      <p:to x="100000" y="100000"/>
                                    </p:animScale>
                                    <p:animScale>
                                      <p:cBhvr>
                                        <p:cTn id="37" dur="26">
                                          <p:stCondLst>
                                            <p:cond delay="1808"/>
                                          </p:stCondLst>
                                        </p:cTn>
                                        <p:tgtEl>
                                          <p:spTgt spid="3075"/>
                                        </p:tgtEl>
                                      </p:cBhvr>
                                      <p:to x="100000" y="95000"/>
                                    </p:animScale>
                                    <p:animScale>
                                      <p:cBhvr>
                                        <p:cTn id="38"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4143372" y="2386018"/>
            <a:ext cx="4586262" cy="3114684"/>
          </a:xfrm>
        </p:spPr>
        <p:txBody>
          <a:bodyPr/>
          <a:lstStyle/>
          <a:p>
            <a:pPr algn="r" rtl="1"/>
            <a:r>
              <a:rPr lang="fa-IR" dirty="0" smtClean="0"/>
              <a:t>واحد کنترل</a:t>
            </a:r>
          </a:p>
          <a:p>
            <a:pPr algn="r" rtl="1"/>
            <a:r>
              <a:rPr lang="fa-IR" dirty="0" smtClean="0"/>
              <a:t>واحد منطقی</a:t>
            </a:r>
            <a:r>
              <a:rPr lang="en-US" dirty="0" smtClean="0"/>
              <a:t> </a:t>
            </a:r>
            <a:r>
              <a:rPr lang="fa-IR" dirty="0" smtClean="0"/>
              <a:t>-</a:t>
            </a:r>
            <a:r>
              <a:rPr lang="en-US" dirty="0" smtClean="0"/>
              <a:t> </a:t>
            </a:r>
            <a:r>
              <a:rPr lang="fa-IR" dirty="0" smtClean="0"/>
              <a:t>محاسباتی</a:t>
            </a:r>
          </a:p>
          <a:p>
            <a:pPr algn="r" rtl="1"/>
            <a:r>
              <a:rPr lang="fa-IR" dirty="0" smtClean="0"/>
              <a:t>ثبت</a:t>
            </a:r>
          </a:p>
          <a:p>
            <a:pPr algn="r" rtl="1"/>
            <a:r>
              <a:rPr lang="fa-IR" dirty="0" smtClean="0"/>
              <a:t>ذخیره سازی اولیه</a:t>
            </a:r>
            <a:endParaRPr lang="en-US" dirty="0"/>
          </a:p>
        </p:txBody>
      </p:sp>
      <p:sp>
        <p:nvSpPr>
          <p:cNvPr id="6" name="Rectangle 2"/>
          <p:cNvSpPr>
            <a:spLocks noGrp="1" noChangeArrowheads="1"/>
          </p:cNvSpPr>
          <p:nvPr>
            <p:ph type="title"/>
          </p:nvPr>
        </p:nvSpPr>
        <p:spPr>
          <a:xfrm>
            <a:off x="1771688" y="0"/>
            <a:ext cx="6872278" cy="1125538"/>
          </a:xfrm>
        </p:spPr>
        <p:txBody>
          <a:bodyPr/>
          <a:lstStyle/>
          <a:p>
            <a:pPr rtl="1"/>
            <a:r>
              <a:rPr lang="fa-IR" dirty="0" smtClean="0"/>
              <a:t>اجزاء </a:t>
            </a:r>
            <a:r>
              <a:rPr lang="en-US" dirty="0" smtClean="0"/>
              <a:t>CPU</a:t>
            </a:r>
            <a:endParaRPr lang="en-US" dirty="0"/>
          </a:p>
        </p:txBody>
      </p:sp>
      <p:pic>
        <p:nvPicPr>
          <p:cNvPr id="3074" name="Picture 2"/>
          <p:cNvPicPr>
            <a:picLocks noChangeAspect="1" noChangeArrowheads="1"/>
          </p:cNvPicPr>
          <p:nvPr/>
        </p:nvPicPr>
        <p:blipFill>
          <a:blip r:embed="rId3"/>
          <a:srcRect/>
          <a:stretch>
            <a:fillRect/>
          </a:stretch>
        </p:blipFill>
        <p:spPr bwMode="auto">
          <a:xfrm>
            <a:off x="642910" y="2410346"/>
            <a:ext cx="3286148" cy="38691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100"/>
                                        <p:tgtEl>
                                          <p:spTgt spid="189443">
                                            <p:txEl>
                                              <p:pRg st="0" end="0"/>
                                            </p:txEl>
                                          </p:spTgt>
                                        </p:tgtEl>
                                      </p:cBhvr>
                                    </p:animEffect>
                                    <p:anim calcmode="lin" valueType="num">
                                      <p:cBhvr>
                                        <p:cTn id="8" dur="4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8944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894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894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89443">
                                            <p:txEl>
                                              <p:pRg st="1" end="1"/>
                                            </p:txEl>
                                          </p:spTgt>
                                        </p:tgtEl>
                                        <p:attrNameLst>
                                          <p:attrName>style.visibility</p:attrName>
                                        </p:attrNameLst>
                                      </p:cBhvr>
                                      <p:to>
                                        <p:strVal val="visible"/>
                                      </p:to>
                                    </p:set>
                                    <p:animEffect transition="in" filter="fade">
                                      <p:cBhvr>
                                        <p:cTn id="16" dur="100"/>
                                        <p:tgtEl>
                                          <p:spTgt spid="189443">
                                            <p:txEl>
                                              <p:pRg st="1" end="1"/>
                                            </p:txEl>
                                          </p:spTgt>
                                        </p:tgtEl>
                                      </p:cBhvr>
                                    </p:animEffect>
                                    <p:anim calcmode="lin" valueType="num">
                                      <p:cBhvr>
                                        <p:cTn id="17" dur="4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8944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8944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8944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89443">
                                            <p:txEl>
                                              <p:pRg st="2" end="2"/>
                                            </p:txEl>
                                          </p:spTgt>
                                        </p:tgtEl>
                                        <p:attrNameLst>
                                          <p:attrName>style.visibility</p:attrName>
                                        </p:attrNameLst>
                                      </p:cBhvr>
                                      <p:to>
                                        <p:strVal val="visible"/>
                                      </p:to>
                                    </p:set>
                                    <p:animEffect transition="in" filter="fade">
                                      <p:cBhvr>
                                        <p:cTn id="25" dur="100"/>
                                        <p:tgtEl>
                                          <p:spTgt spid="189443">
                                            <p:txEl>
                                              <p:pRg st="2" end="2"/>
                                            </p:txEl>
                                          </p:spTgt>
                                        </p:tgtEl>
                                      </p:cBhvr>
                                    </p:animEffect>
                                    <p:anim calcmode="lin" valueType="num">
                                      <p:cBhvr>
                                        <p:cTn id="26" dur="4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8944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894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894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89443">
                                            <p:txEl>
                                              <p:pRg st="3" end="3"/>
                                            </p:txEl>
                                          </p:spTgt>
                                        </p:tgtEl>
                                        <p:attrNameLst>
                                          <p:attrName>style.visibility</p:attrName>
                                        </p:attrNameLst>
                                      </p:cBhvr>
                                      <p:to>
                                        <p:strVal val="visible"/>
                                      </p:to>
                                    </p:set>
                                    <p:animEffect transition="in" filter="fade">
                                      <p:cBhvr>
                                        <p:cTn id="34" dur="100"/>
                                        <p:tgtEl>
                                          <p:spTgt spid="189443">
                                            <p:txEl>
                                              <p:pRg st="3" end="3"/>
                                            </p:txEl>
                                          </p:spTgt>
                                        </p:tgtEl>
                                      </p:cBhvr>
                                    </p:animEffect>
                                    <p:anim calcmode="lin" valueType="num">
                                      <p:cBhvr>
                                        <p:cTn id="35" dur="4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8944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8944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8944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شماره گذاری صفحات</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4099" name="Picture 3"/>
          <p:cNvPicPr>
            <a:picLocks noChangeAspect="1" noChangeArrowheads="1"/>
          </p:cNvPicPr>
          <p:nvPr/>
        </p:nvPicPr>
        <p:blipFill>
          <a:blip r:embed="rId2"/>
          <a:srcRect/>
          <a:stretch>
            <a:fillRect/>
          </a:stretch>
        </p:blipFill>
        <p:spPr bwMode="auto">
          <a:xfrm>
            <a:off x="1000100" y="2047876"/>
            <a:ext cx="7685813" cy="3595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شماره گذاری صفحات</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5122" name="Picture 2"/>
          <p:cNvPicPr>
            <a:picLocks noChangeAspect="1" noChangeArrowheads="1"/>
          </p:cNvPicPr>
          <p:nvPr/>
        </p:nvPicPr>
        <p:blipFill>
          <a:blip r:embed="rId2"/>
          <a:srcRect/>
          <a:stretch>
            <a:fillRect/>
          </a:stretch>
        </p:blipFill>
        <p:spPr bwMode="auto">
          <a:xfrm>
            <a:off x="1285852" y="1643050"/>
            <a:ext cx="7181850" cy="17240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286116" y="3357562"/>
            <a:ext cx="2953422" cy="3214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ایجاد بخش ھای مختلف</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6146" name="Picture 2"/>
          <p:cNvPicPr>
            <a:picLocks noChangeAspect="1" noChangeArrowheads="1"/>
          </p:cNvPicPr>
          <p:nvPr/>
        </p:nvPicPr>
        <p:blipFill>
          <a:blip r:embed="rId2"/>
          <a:srcRect/>
          <a:stretch>
            <a:fillRect/>
          </a:stretch>
        </p:blipFill>
        <p:spPr bwMode="auto">
          <a:xfrm>
            <a:off x="357158" y="1428736"/>
            <a:ext cx="4410075" cy="51435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429256" y="1571612"/>
            <a:ext cx="3152775" cy="4552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800" decel="100000"/>
                                        <p:tgtEl>
                                          <p:spTgt spid="6146"/>
                                        </p:tgtEl>
                                      </p:cBhvr>
                                    </p:animEffect>
                                    <p:anim calcmode="lin" valueType="num">
                                      <p:cBhvr>
                                        <p:cTn id="8" dur="800" decel="100000" fill="hold"/>
                                        <p:tgtEl>
                                          <p:spTgt spid="6146"/>
                                        </p:tgtEl>
                                        <p:attrNameLst>
                                          <p:attrName>style.rotation</p:attrName>
                                        </p:attrNameLst>
                                      </p:cBhvr>
                                      <p:tavLst>
                                        <p:tav tm="0">
                                          <p:val>
                                            <p:fltVal val="-90"/>
                                          </p:val>
                                        </p:tav>
                                        <p:tav tm="100000">
                                          <p:val>
                                            <p:fltVal val="0"/>
                                          </p:val>
                                        </p:tav>
                                      </p:tavLst>
                                    </p:anim>
                                    <p:anim calcmode="lin" valueType="num">
                                      <p:cBhvr>
                                        <p:cTn id="9" dur="800" decel="100000" fill="hold"/>
                                        <p:tgtEl>
                                          <p:spTgt spid="6146"/>
                                        </p:tgtEl>
                                        <p:attrNameLst>
                                          <p:attrName>ppt_x</p:attrName>
                                        </p:attrNameLst>
                                      </p:cBhvr>
                                      <p:tavLst>
                                        <p:tav tm="0">
                                          <p:val>
                                            <p:strVal val="#ppt_x+0.4"/>
                                          </p:val>
                                        </p:tav>
                                        <p:tav tm="100000">
                                          <p:val>
                                            <p:strVal val="#ppt_x-0.05"/>
                                          </p:val>
                                        </p:tav>
                                      </p:tavLst>
                                    </p:anim>
                                    <p:anim calcmode="lin" valueType="num">
                                      <p:cBhvr>
                                        <p:cTn id="10" dur="800" decel="100000" fill="hold"/>
                                        <p:tgtEl>
                                          <p:spTgt spid="61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800" decel="100000"/>
                                        <p:tgtEl>
                                          <p:spTgt spid="6147"/>
                                        </p:tgtEl>
                                      </p:cBhvr>
                                    </p:animEffect>
                                    <p:anim calcmode="lin" valueType="num">
                                      <p:cBhvr>
                                        <p:cTn id="18" dur="800" decel="100000" fill="hold"/>
                                        <p:tgtEl>
                                          <p:spTgt spid="6147"/>
                                        </p:tgtEl>
                                        <p:attrNameLst>
                                          <p:attrName>style.rotation</p:attrName>
                                        </p:attrNameLst>
                                      </p:cBhvr>
                                      <p:tavLst>
                                        <p:tav tm="0">
                                          <p:val>
                                            <p:fltVal val="-90"/>
                                          </p:val>
                                        </p:tav>
                                        <p:tav tm="100000">
                                          <p:val>
                                            <p:fltVal val="0"/>
                                          </p:val>
                                        </p:tav>
                                      </p:tavLst>
                                    </p:anim>
                                    <p:anim calcmode="lin" valueType="num">
                                      <p:cBhvr>
                                        <p:cTn id="19" dur="800" decel="100000" fill="hold"/>
                                        <p:tgtEl>
                                          <p:spTgt spid="6147"/>
                                        </p:tgtEl>
                                        <p:attrNameLst>
                                          <p:attrName>ppt_x</p:attrName>
                                        </p:attrNameLst>
                                      </p:cBhvr>
                                      <p:tavLst>
                                        <p:tav tm="0">
                                          <p:val>
                                            <p:strVal val="#ppt_x+0.4"/>
                                          </p:val>
                                        </p:tav>
                                        <p:tav tm="100000">
                                          <p:val>
                                            <p:strVal val="#ppt_x-0.05"/>
                                          </p:val>
                                        </p:tav>
                                      </p:tavLst>
                                    </p:anim>
                                    <p:anim calcmode="lin" valueType="num">
                                      <p:cBhvr>
                                        <p:cTn id="20" dur="800" decel="100000" fill="hold"/>
                                        <p:tgtEl>
                                          <p:spTgt spid="614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ایجاد بخش ھای مختلف</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7170" name="Picture 2"/>
          <p:cNvPicPr>
            <a:picLocks noChangeAspect="1" noChangeArrowheads="1"/>
          </p:cNvPicPr>
          <p:nvPr/>
        </p:nvPicPr>
        <p:blipFill>
          <a:blip r:embed="rId2"/>
          <a:srcRect/>
          <a:stretch>
            <a:fillRect/>
          </a:stretch>
        </p:blipFill>
        <p:spPr bwMode="auto">
          <a:xfrm>
            <a:off x="285720" y="2383107"/>
            <a:ext cx="8572528" cy="1188769"/>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000100" y="4143380"/>
            <a:ext cx="7181850" cy="1724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style.rotation</p:attrName>
                                        </p:attrNameLst>
                                      </p:cBhvr>
                                      <p:tavLst>
                                        <p:tav tm="0">
                                          <p:val>
                                            <p:fltVal val="720"/>
                                          </p:val>
                                        </p:tav>
                                        <p:tav tm="100000">
                                          <p:val>
                                            <p:fltVal val="0"/>
                                          </p:val>
                                        </p:tav>
                                      </p:tavLst>
                                    </p:anim>
                                    <p:anim calcmode="lin" valueType="num">
                                      <p:cBhvr>
                                        <p:cTn id="9" dur="2000" fill="hold"/>
                                        <p:tgtEl>
                                          <p:spTgt spid="7170"/>
                                        </p:tgtEl>
                                        <p:attrNameLst>
                                          <p:attrName>ppt_h</p:attrName>
                                        </p:attrNameLst>
                                      </p:cBhvr>
                                      <p:tavLst>
                                        <p:tav tm="0">
                                          <p:val>
                                            <p:fltVal val="0"/>
                                          </p:val>
                                        </p:tav>
                                        <p:tav tm="100000">
                                          <p:val>
                                            <p:strVal val="#ppt_h"/>
                                          </p:val>
                                        </p:tav>
                                      </p:tavLst>
                                    </p:anim>
                                    <p:anim calcmode="lin" valueType="num">
                                      <p:cBhvr>
                                        <p:cTn id="10" dur="2000" fill="hold"/>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2000"/>
                                        <p:tgtEl>
                                          <p:spTgt spid="7171"/>
                                        </p:tgtEl>
                                      </p:cBhvr>
                                    </p:animEffect>
                                    <p:anim calcmode="lin" valueType="num">
                                      <p:cBhvr>
                                        <p:cTn id="16" dur="2000" fill="hold"/>
                                        <p:tgtEl>
                                          <p:spTgt spid="7171"/>
                                        </p:tgtEl>
                                        <p:attrNameLst>
                                          <p:attrName>style.rotation</p:attrName>
                                        </p:attrNameLst>
                                      </p:cBhvr>
                                      <p:tavLst>
                                        <p:tav tm="0">
                                          <p:val>
                                            <p:fltVal val="720"/>
                                          </p:val>
                                        </p:tav>
                                        <p:tav tm="100000">
                                          <p:val>
                                            <p:fltVal val="0"/>
                                          </p:val>
                                        </p:tav>
                                      </p:tavLst>
                                    </p:anim>
                                    <p:anim calcmode="lin" valueType="num">
                                      <p:cBhvr>
                                        <p:cTn id="17" dur="2000" fill="hold"/>
                                        <p:tgtEl>
                                          <p:spTgt spid="7171"/>
                                        </p:tgtEl>
                                        <p:attrNameLst>
                                          <p:attrName>ppt_h</p:attrName>
                                        </p:attrNameLst>
                                      </p:cBhvr>
                                      <p:tavLst>
                                        <p:tav tm="0">
                                          <p:val>
                                            <p:fltVal val="0"/>
                                          </p:val>
                                        </p:tav>
                                        <p:tav tm="100000">
                                          <p:val>
                                            <p:strVal val="#ppt_h"/>
                                          </p:val>
                                        </p:tav>
                                      </p:tavLst>
                                    </p:anim>
                                    <p:anim calcmode="lin" valueType="num">
                                      <p:cBhvr>
                                        <p:cTn id="18" dur="2000" fill="hold"/>
                                        <p:tgtEl>
                                          <p:spTgt spid="717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تنظیم روشھای تایپ متن</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8194" name="Picture 2"/>
          <p:cNvPicPr>
            <a:picLocks noChangeAspect="1" noChangeArrowheads="1"/>
          </p:cNvPicPr>
          <p:nvPr/>
        </p:nvPicPr>
        <p:blipFill>
          <a:blip r:embed="rId2"/>
          <a:srcRect/>
          <a:stretch>
            <a:fillRect/>
          </a:stretch>
        </p:blipFill>
        <p:spPr bwMode="auto">
          <a:xfrm>
            <a:off x="2214546" y="1428736"/>
            <a:ext cx="5067300" cy="517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تنظیم روشھای تایپ متن</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9218" name="Picture 2"/>
          <p:cNvPicPr>
            <a:picLocks noChangeAspect="1" noChangeArrowheads="1"/>
          </p:cNvPicPr>
          <p:nvPr/>
        </p:nvPicPr>
        <p:blipFill>
          <a:blip r:embed="rId2"/>
          <a:srcRect/>
          <a:stretch>
            <a:fillRect/>
          </a:stretch>
        </p:blipFill>
        <p:spPr bwMode="auto">
          <a:xfrm>
            <a:off x="214282" y="1285860"/>
            <a:ext cx="4600575" cy="53911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072066" y="1357298"/>
            <a:ext cx="3848100" cy="523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استفاده از </a:t>
            </a:r>
            <a:r>
              <a:rPr lang="en-US" b="1" dirty="0" smtClean="0"/>
              <a:t>Style</a:t>
            </a:r>
            <a:endParaRPr lang="fa-IR" b="1" dirty="0" smtClean="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0242" name="Picture 2"/>
          <p:cNvPicPr>
            <a:picLocks noChangeAspect="1" noChangeArrowheads="1"/>
          </p:cNvPicPr>
          <p:nvPr/>
        </p:nvPicPr>
        <p:blipFill>
          <a:blip r:embed="rId2"/>
          <a:srcRect/>
          <a:stretch>
            <a:fillRect/>
          </a:stretch>
        </p:blipFill>
        <p:spPr bwMode="auto">
          <a:xfrm>
            <a:off x="3714744" y="2786058"/>
            <a:ext cx="2358799" cy="407194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428728" y="1428736"/>
            <a:ext cx="7339656" cy="12858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1000" fill="hold"/>
                                        <p:tgtEl>
                                          <p:spTgt spid="10242"/>
                                        </p:tgtEl>
                                        <p:attrNameLst>
                                          <p:attrName>ppt_w</p:attrName>
                                        </p:attrNameLst>
                                      </p:cBhvr>
                                      <p:tavLst>
                                        <p:tav tm="0">
                                          <p:val>
                                            <p:fltVal val="0"/>
                                          </p:val>
                                        </p:tav>
                                        <p:tav tm="100000">
                                          <p:val>
                                            <p:strVal val="#ppt_w"/>
                                          </p:val>
                                        </p:tav>
                                      </p:tavLst>
                                    </p:anim>
                                    <p:anim calcmode="lin" valueType="num">
                                      <p:cBhvr>
                                        <p:cTn id="16" dur="1000" fill="hold"/>
                                        <p:tgtEl>
                                          <p:spTgt spid="10242"/>
                                        </p:tgtEl>
                                        <p:attrNameLst>
                                          <p:attrName>ppt_h</p:attrName>
                                        </p:attrNameLst>
                                      </p:cBhvr>
                                      <p:tavLst>
                                        <p:tav tm="0">
                                          <p:val>
                                            <p:fltVal val="0"/>
                                          </p:val>
                                        </p:tav>
                                        <p:tav tm="100000">
                                          <p:val>
                                            <p:strVal val="#ppt_h"/>
                                          </p:val>
                                        </p:tav>
                                      </p:tavLst>
                                    </p:anim>
                                    <p:anim calcmode="lin" valueType="num">
                                      <p:cBhvr>
                                        <p:cTn id="17"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ایجاد و مدیریت جدول</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1266" name="Picture 2"/>
          <p:cNvPicPr>
            <a:picLocks noChangeAspect="1" noChangeArrowheads="1"/>
          </p:cNvPicPr>
          <p:nvPr/>
        </p:nvPicPr>
        <p:blipFill>
          <a:blip r:embed="rId2"/>
          <a:srcRect/>
          <a:stretch>
            <a:fillRect/>
          </a:stretch>
        </p:blipFill>
        <p:spPr bwMode="auto">
          <a:xfrm>
            <a:off x="714348" y="1500174"/>
            <a:ext cx="2000264" cy="2935061"/>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2928926" y="2428868"/>
            <a:ext cx="2257425" cy="260032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5643570" y="4000504"/>
            <a:ext cx="3000375" cy="2352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trips(downLeft)">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strips(downLeft)">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strips(downLeft)">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ارجاع به یک مرجع</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2290" name="Picture 2"/>
          <p:cNvPicPr>
            <a:picLocks noChangeAspect="1" noChangeArrowheads="1"/>
          </p:cNvPicPr>
          <p:nvPr/>
        </p:nvPicPr>
        <p:blipFill>
          <a:blip r:embed="rId2"/>
          <a:srcRect/>
          <a:stretch>
            <a:fillRect/>
          </a:stretch>
        </p:blipFill>
        <p:spPr bwMode="auto">
          <a:xfrm>
            <a:off x="2214546" y="1928802"/>
            <a:ext cx="4991648" cy="39909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85870" y="0"/>
            <a:ext cx="8229600" cy="1125538"/>
          </a:xfrm>
        </p:spPr>
        <p:txBody>
          <a:bodyPr/>
          <a:lstStyle/>
          <a:p>
            <a:pPr rtl="1"/>
            <a:r>
              <a:rPr lang="fa-IR" b="1" dirty="0" smtClean="0"/>
              <a:t>روش شماره گذاری جداول و اشکال</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4338" name="Picture 2"/>
          <p:cNvPicPr>
            <a:picLocks noChangeAspect="1" noChangeArrowheads="1"/>
          </p:cNvPicPr>
          <p:nvPr/>
        </p:nvPicPr>
        <p:blipFill>
          <a:blip r:embed="rId2"/>
          <a:srcRect/>
          <a:stretch>
            <a:fillRect/>
          </a:stretch>
        </p:blipFill>
        <p:spPr bwMode="auto">
          <a:xfrm>
            <a:off x="5572132" y="2571744"/>
            <a:ext cx="2976019" cy="214314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1285852" y="2285992"/>
            <a:ext cx="3357586" cy="26327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 calcmode="lin" valueType="num">
                                      <p:cBhvr>
                                        <p:cTn id="9" dur="500" fill="hold"/>
                                        <p:tgtEl>
                                          <p:spTgt spid="14339"/>
                                        </p:tgtEl>
                                        <p:attrNameLst>
                                          <p:attrName>style.rotation</p:attrName>
                                        </p:attrNameLst>
                                      </p:cBhvr>
                                      <p:tavLst>
                                        <p:tav tm="0">
                                          <p:val>
                                            <p:fltVal val="360"/>
                                          </p:val>
                                        </p:tav>
                                        <p:tav tm="100000">
                                          <p:val>
                                            <p:fltVal val="0"/>
                                          </p:val>
                                        </p:tav>
                                      </p:tavLst>
                                    </p:anim>
                                    <p:animEffect transition="in" filter="fade">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p:cTn id="15" dur="500" fill="hold"/>
                                        <p:tgtEl>
                                          <p:spTgt spid="14338"/>
                                        </p:tgtEl>
                                        <p:attrNameLst>
                                          <p:attrName>ppt_w</p:attrName>
                                        </p:attrNameLst>
                                      </p:cBhvr>
                                      <p:tavLst>
                                        <p:tav tm="0">
                                          <p:val>
                                            <p:fltVal val="0"/>
                                          </p:val>
                                        </p:tav>
                                        <p:tav tm="100000">
                                          <p:val>
                                            <p:strVal val="#ppt_w"/>
                                          </p:val>
                                        </p:tav>
                                      </p:tavLst>
                                    </p:anim>
                                    <p:anim calcmode="lin" valueType="num">
                                      <p:cBhvr>
                                        <p:cTn id="16" dur="500" fill="hold"/>
                                        <p:tgtEl>
                                          <p:spTgt spid="14338"/>
                                        </p:tgtEl>
                                        <p:attrNameLst>
                                          <p:attrName>ppt_h</p:attrName>
                                        </p:attrNameLst>
                                      </p:cBhvr>
                                      <p:tavLst>
                                        <p:tav tm="0">
                                          <p:val>
                                            <p:fltVal val="0"/>
                                          </p:val>
                                        </p:tav>
                                        <p:tav tm="100000">
                                          <p:val>
                                            <p:strVal val="#ppt_h"/>
                                          </p:val>
                                        </p:tav>
                                      </p:tavLst>
                                    </p:anim>
                                    <p:anim calcmode="lin" valueType="num">
                                      <p:cBhvr>
                                        <p:cTn id="17" dur="500" fill="hold"/>
                                        <p:tgtEl>
                                          <p:spTgt spid="14338"/>
                                        </p:tgtEl>
                                        <p:attrNameLst>
                                          <p:attrName>style.rotation</p:attrName>
                                        </p:attrNameLst>
                                      </p:cBhvr>
                                      <p:tavLst>
                                        <p:tav tm="0">
                                          <p:val>
                                            <p:fltVal val="360"/>
                                          </p:val>
                                        </p:tav>
                                        <p:tav tm="100000">
                                          <p:val>
                                            <p:fltVal val="0"/>
                                          </p:val>
                                        </p:tav>
                                      </p:tavLst>
                                    </p:anim>
                                    <p:animEffect transition="in" filter="fade">
                                      <p:cBhvr>
                                        <p:cTn id="18"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500034" y="1500174"/>
            <a:ext cx="8229600" cy="4929222"/>
          </a:xfrm>
        </p:spPr>
        <p:txBody>
          <a:bodyPr/>
          <a:lstStyle/>
          <a:p>
            <a:pPr algn="r" rtl="1"/>
            <a:r>
              <a:rPr lang="fa-IR" b="1" dirty="0" smtClean="0"/>
              <a:t>واحد کنترل</a:t>
            </a:r>
          </a:p>
          <a:p>
            <a:pPr algn="r" rtl="1"/>
            <a:r>
              <a:rPr lang="fa-IR" dirty="0" smtClean="0"/>
              <a:t>دسترسی به دستورالعمل برنامه ها</a:t>
            </a:r>
          </a:p>
          <a:p>
            <a:pPr algn="r" rtl="1"/>
            <a:r>
              <a:rPr lang="fa-IR" dirty="0" smtClean="0"/>
              <a:t>تفسیر دستورالعمل ها</a:t>
            </a:r>
          </a:p>
          <a:p>
            <a:pPr algn="r" rtl="1"/>
            <a:r>
              <a:rPr lang="fa-IR" dirty="0" smtClean="0"/>
              <a:t>کنترل جریان داده در سیستم</a:t>
            </a:r>
          </a:p>
          <a:p>
            <a:pPr algn="r" rtl="1"/>
            <a:endParaRPr lang="en-US" dirty="0" smtClean="0"/>
          </a:p>
          <a:p>
            <a:pPr algn="r" rtl="1"/>
            <a:r>
              <a:rPr lang="fa-IR" b="1" dirty="0" smtClean="0"/>
              <a:t>واحد منطقی محاسباتی</a:t>
            </a:r>
            <a:endParaRPr lang="en-US" b="1" dirty="0" smtClean="0"/>
          </a:p>
          <a:p>
            <a:pPr algn="r" rtl="1"/>
            <a:r>
              <a:rPr lang="fa-IR" dirty="0" smtClean="0"/>
              <a:t>انجام محاسبات روی داده</a:t>
            </a:r>
          </a:p>
          <a:p>
            <a:pPr algn="r" rtl="1"/>
            <a:r>
              <a:rPr lang="fa-IR" dirty="0" smtClean="0"/>
              <a:t>انجام مقایسات روی داده</a:t>
            </a:r>
            <a:endParaRPr lang="en-US" dirty="0" smtClean="0"/>
          </a:p>
          <a:p>
            <a:pPr algn="r" rtl="1"/>
            <a:endParaRPr lang="en-US" dirty="0"/>
          </a:p>
        </p:txBody>
      </p:sp>
      <p:sp>
        <p:nvSpPr>
          <p:cNvPr id="6" name="Rectangle 2"/>
          <p:cNvSpPr>
            <a:spLocks noGrp="1" noChangeArrowheads="1"/>
          </p:cNvSpPr>
          <p:nvPr>
            <p:ph type="title"/>
          </p:nvPr>
        </p:nvSpPr>
        <p:spPr>
          <a:xfrm>
            <a:off x="1771688" y="0"/>
            <a:ext cx="6872278" cy="1125538"/>
          </a:xfrm>
        </p:spPr>
        <p:txBody>
          <a:bodyPr/>
          <a:lstStyle/>
          <a:p>
            <a:pPr rtl="1"/>
            <a:r>
              <a:rPr lang="fa-IR" dirty="0" smtClean="0"/>
              <a:t>اجزاء </a:t>
            </a:r>
            <a:r>
              <a:rPr lang="en-US" dirty="0" smtClean="0"/>
              <a:t>CPU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2000"/>
                                        <p:tgtEl>
                                          <p:spTgt spid="189443">
                                            <p:txEl>
                                              <p:pRg st="0" end="0"/>
                                            </p:txEl>
                                          </p:spTgt>
                                        </p:tgtEl>
                                      </p:cBhvr>
                                    </p:animEffect>
                                    <p:anim calcmode="lin" valueType="num">
                                      <p:cBhvr>
                                        <p:cTn id="8" dur="2000" fill="hold"/>
                                        <p:tgtEl>
                                          <p:spTgt spid="1894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8944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89443">
                                            <p:txEl>
                                              <p:pRg st="1" end="1"/>
                                            </p:txEl>
                                          </p:spTgt>
                                        </p:tgtEl>
                                        <p:attrNameLst>
                                          <p:attrName>style.visibility</p:attrName>
                                        </p:attrNameLst>
                                      </p:cBhvr>
                                      <p:to>
                                        <p:strVal val="visible"/>
                                      </p:to>
                                    </p:set>
                                    <p:animEffect transition="in" filter="fade">
                                      <p:cBhvr>
                                        <p:cTn id="15" dur="2000"/>
                                        <p:tgtEl>
                                          <p:spTgt spid="189443">
                                            <p:txEl>
                                              <p:pRg st="1" end="1"/>
                                            </p:txEl>
                                          </p:spTgt>
                                        </p:tgtEl>
                                      </p:cBhvr>
                                    </p:animEffect>
                                    <p:anim calcmode="lin" valueType="num">
                                      <p:cBhvr>
                                        <p:cTn id="16" dur="2000" fill="hold"/>
                                        <p:tgtEl>
                                          <p:spTgt spid="18944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8944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89443">
                                            <p:txEl>
                                              <p:pRg st="2" end="2"/>
                                            </p:txEl>
                                          </p:spTgt>
                                        </p:tgtEl>
                                        <p:attrNameLst>
                                          <p:attrName>style.visibility</p:attrName>
                                        </p:attrNameLst>
                                      </p:cBhvr>
                                      <p:to>
                                        <p:strVal val="visible"/>
                                      </p:to>
                                    </p:set>
                                    <p:animEffect transition="in" filter="fade">
                                      <p:cBhvr>
                                        <p:cTn id="23" dur="2000"/>
                                        <p:tgtEl>
                                          <p:spTgt spid="189443">
                                            <p:txEl>
                                              <p:pRg st="2" end="2"/>
                                            </p:txEl>
                                          </p:spTgt>
                                        </p:tgtEl>
                                      </p:cBhvr>
                                    </p:animEffect>
                                    <p:anim calcmode="lin" valueType="num">
                                      <p:cBhvr>
                                        <p:cTn id="24" dur="2000" fill="hold"/>
                                        <p:tgtEl>
                                          <p:spTgt spid="18944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8944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8944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89443">
                                            <p:txEl>
                                              <p:pRg st="3" end="3"/>
                                            </p:txEl>
                                          </p:spTgt>
                                        </p:tgtEl>
                                        <p:attrNameLst>
                                          <p:attrName>style.visibility</p:attrName>
                                        </p:attrNameLst>
                                      </p:cBhvr>
                                      <p:to>
                                        <p:strVal val="visible"/>
                                      </p:to>
                                    </p:set>
                                    <p:animEffect transition="in" filter="fade">
                                      <p:cBhvr>
                                        <p:cTn id="31" dur="2000"/>
                                        <p:tgtEl>
                                          <p:spTgt spid="189443">
                                            <p:txEl>
                                              <p:pRg st="3" end="3"/>
                                            </p:txEl>
                                          </p:spTgt>
                                        </p:tgtEl>
                                      </p:cBhvr>
                                    </p:animEffect>
                                    <p:anim calcmode="lin" valueType="num">
                                      <p:cBhvr>
                                        <p:cTn id="32" dur="2000" fill="hold"/>
                                        <p:tgtEl>
                                          <p:spTgt spid="18944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18944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18944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189443">
                                            <p:txEl>
                                              <p:pRg st="5" end="5"/>
                                            </p:txEl>
                                          </p:spTgt>
                                        </p:tgtEl>
                                        <p:attrNameLst>
                                          <p:attrName>style.visibility</p:attrName>
                                        </p:attrNameLst>
                                      </p:cBhvr>
                                      <p:to>
                                        <p:strVal val="visible"/>
                                      </p:to>
                                    </p:set>
                                    <p:animEffect transition="in" filter="fade">
                                      <p:cBhvr>
                                        <p:cTn id="39" dur="2000"/>
                                        <p:tgtEl>
                                          <p:spTgt spid="189443">
                                            <p:txEl>
                                              <p:pRg st="5" end="5"/>
                                            </p:txEl>
                                          </p:spTgt>
                                        </p:tgtEl>
                                      </p:cBhvr>
                                    </p:animEffect>
                                    <p:anim calcmode="lin" valueType="num">
                                      <p:cBhvr>
                                        <p:cTn id="40" dur="2000" fill="hold"/>
                                        <p:tgtEl>
                                          <p:spTgt spid="189443">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189443">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18944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89443">
                                            <p:txEl>
                                              <p:pRg st="6" end="6"/>
                                            </p:txEl>
                                          </p:spTgt>
                                        </p:tgtEl>
                                        <p:attrNameLst>
                                          <p:attrName>style.visibility</p:attrName>
                                        </p:attrNameLst>
                                      </p:cBhvr>
                                      <p:to>
                                        <p:strVal val="visible"/>
                                      </p:to>
                                    </p:set>
                                    <p:animEffect transition="in" filter="fade">
                                      <p:cBhvr>
                                        <p:cTn id="47" dur="2000"/>
                                        <p:tgtEl>
                                          <p:spTgt spid="189443">
                                            <p:txEl>
                                              <p:pRg st="6" end="6"/>
                                            </p:txEl>
                                          </p:spTgt>
                                        </p:tgtEl>
                                      </p:cBhvr>
                                    </p:animEffect>
                                    <p:anim calcmode="lin" valueType="num">
                                      <p:cBhvr>
                                        <p:cTn id="48" dur="2000" fill="hold"/>
                                        <p:tgtEl>
                                          <p:spTgt spid="189443">
                                            <p:txEl>
                                              <p:pRg st="6" end="6"/>
                                            </p:txEl>
                                          </p:spTgt>
                                        </p:tgtEl>
                                        <p:attrNameLst>
                                          <p:attrName>style.rotation</p:attrName>
                                        </p:attrNameLst>
                                      </p:cBhvr>
                                      <p:tavLst>
                                        <p:tav tm="0">
                                          <p:val>
                                            <p:fltVal val="720"/>
                                          </p:val>
                                        </p:tav>
                                        <p:tav tm="100000">
                                          <p:val>
                                            <p:fltVal val="0"/>
                                          </p:val>
                                        </p:tav>
                                      </p:tavLst>
                                    </p:anim>
                                    <p:anim calcmode="lin" valueType="num">
                                      <p:cBhvr>
                                        <p:cTn id="49" dur="2000" fill="hold"/>
                                        <p:tgtEl>
                                          <p:spTgt spid="189443">
                                            <p:txEl>
                                              <p:pRg st="6" end="6"/>
                                            </p:txEl>
                                          </p:spTgt>
                                        </p:tgtEl>
                                        <p:attrNameLst>
                                          <p:attrName>ppt_h</p:attrName>
                                        </p:attrNameLst>
                                      </p:cBhvr>
                                      <p:tavLst>
                                        <p:tav tm="0">
                                          <p:val>
                                            <p:fltVal val="0"/>
                                          </p:val>
                                        </p:tav>
                                        <p:tav tm="100000">
                                          <p:val>
                                            <p:strVal val="#ppt_h"/>
                                          </p:val>
                                        </p:tav>
                                      </p:tavLst>
                                    </p:anim>
                                    <p:anim calcmode="lin" valueType="num">
                                      <p:cBhvr>
                                        <p:cTn id="50" dur="2000" fill="hold"/>
                                        <p:tgtEl>
                                          <p:spTgt spid="18944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189443">
                                            <p:txEl>
                                              <p:pRg st="7" end="7"/>
                                            </p:txEl>
                                          </p:spTgt>
                                        </p:tgtEl>
                                        <p:attrNameLst>
                                          <p:attrName>style.visibility</p:attrName>
                                        </p:attrNameLst>
                                      </p:cBhvr>
                                      <p:to>
                                        <p:strVal val="visible"/>
                                      </p:to>
                                    </p:set>
                                    <p:animEffect transition="in" filter="fade">
                                      <p:cBhvr>
                                        <p:cTn id="55" dur="2000"/>
                                        <p:tgtEl>
                                          <p:spTgt spid="189443">
                                            <p:txEl>
                                              <p:pRg st="7" end="7"/>
                                            </p:txEl>
                                          </p:spTgt>
                                        </p:tgtEl>
                                      </p:cBhvr>
                                    </p:animEffect>
                                    <p:anim calcmode="lin" valueType="num">
                                      <p:cBhvr>
                                        <p:cTn id="56" dur="2000" fill="hold"/>
                                        <p:tgtEl>
                                          <p:spTgt spid="189443">
                                            <p:txEl>
                                              <p:pRg st="7" end="7"/>
                                            </p:txEl>
                                          </p:spTgt>
                                        </p:tgtEl>
                                        <p:attrNameLst>
                                          <p:attrName>style.rotation</p:attrName>
                                        </p:attrNameLst>
                                      </p:cBhvr>
                                      <p:tavLst>
                                        <p:tav tm="0">
                                          <p:val>
                                            <p:fltVal val="720"/>
                                          </p:val>
                                        </p:tav>
                                        <p:tav tm="100000">
                                          <p:val>
                                            <p:fltVal val="0"/>
                                          </p:val>
                                        </p:tav>
                                      </p:tavLst>
                                    </p:anim>
                                    <p:anim calcmode="lin" valueType="num">
                                      <p:cBhvr>
                                        <p:cTn id="57" dur="2000" fill="hold"/>
                                        <p:tgtEl>
                                          <p:spTgt spid="189443">
                                            <p:txEl>
                                              <p:pRg st="7" end="7"/>
                                            </p:txEl>
                                          </p:spTgt>
                                        </p:tgtEl>
                                        <p:attrNameLst>
                                          <p:attrName>ppt_h</p:attrName>
                                        </p:attrNameLst>
                                      </p:cBhvr>
                                      <p:tavLst>
                                        <p:tav tm="0">
                                          <p:val>
                                            <p:fltVal val="0"/>
                                          </p:val>
                                        </p:tav>
                                        <p:tav tm="100000">
                                          <p:val>
                                            <p:strVal val="#ppt_h"/>
                                          </p:val>
                                        </p:tav>
                                      </p:tavLst>
                                    </p:anim>
                                    <p:anim calcmode="lin" valueType="num">
                                      <p:cBhvr>
                                        <p:cTn id="58" dur="2000" fill="hold"/>
                                        <p:tgtEl>
                                          <p:spTgt spid="18944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128746" y="0"/>
            <a:ext cx="8229600" cy="1125538"/>
          </a:xfrm>
        </p:spPr>
        <p:txBody>
          <a:bodyPr/>
          <a:lstStyle/>
          <a:p>
            <a:pPr rtl="1"/>
            <a:r>
              <a:rPr lang="fa-IR" b="1" dirty="0" smtClean="0"/>
              <a:t>تھیه و تنظیم فھرست جداول و اشکال</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3314" name="Picture 2"/>
          <p:cNvPicPr>
            <a:picLocks noChangeAspect="1" noChangeArrowheads="1"/>
          </p:cNvPicPr>
          <p:nvPr/>
        </p:nvPicPr>
        <p:blipFill>
          <a:blip r:embed="rId2"/>
          <a:srcRect/>
          <a:stretch>
            <a:fillRect/>
          </a:stretch>
        </p:blipFill>
        <p:spPr bwMode="auto">
          <a:xfrm>
            <a:off x="2428860" y="1928802"/>
            <a:ext cx="5048250" cy="445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271622" y="-53992"/>
            <a:ext cx="8229600" cy="1125538"/>
          </a:xfrm>
        </p:spPr>
        <p:txBody>
          <a:bodyPr/>
          <a:lstStyle/>
          <a:p>
            <a:pPr rtl="1"/>
            <a:r>
              <a:rPr lang="fa-IR" sz="4000" b="1" dirty="0" smtClean="0"/>
              <a:t>روش تایپ فرمول ھای ریاضی و معادلات</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5362" name="Picture 2"/>
          <p:cNvPicPr>
            <a:picLocks noChangeAspect="1" noChangeArrowheads="1"/>
          </p:cNvPicPr>
          <p:nvPr/>
        </p:nvPicPr>
        <p:blipFill>
          <a:blip r:embed="rId2"/>
          <a:srcRect/>
          <a:stretch>
            <a:fillRect/>
          </a:stretch>
        </p:blipFill>
        <p:spPr bwMode="auto">
          <a:xfrm>
            <a:off x="2595576" y="1476393"/>
            <a:ext cx="3905250" cy="452437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357158" y="6143644"/>
            <a:ext cx="8472505" cy="5945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randombar(horizont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تایپ متن در چند ستون</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6386" name="Picture 2"/>
          <p:cNvPicPr>
            <a:picLocks noChangeAspect="1" noChangeArrowheads="1"/>
          </p:cNvPicPr>
          <p:nvPr/>
        </p:nvPicPr>
        <p:blipFill>
          <a:blip r:embed="rId2"/>
          <a:srcRect/>
          <a:stretch>
            <a:fillRect/>
          </a:stretch>
        </p:blipFill>
        <p:spPr bwMode="auto">
          <a:xfrm>
            <a:off x="857224" y="2285992"/>
            <a:ext cx="2119322" cy="361015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3857620" y="1714488"/>
            <a:ext cx="4977590" cy="45720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dissolve">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روش رسم نمودار</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7410" name="Picture 2"/>
          <p:cNvPicPr>
            <a:picLocks noChangeAspect="1" noChangeArrowheads="1"/>
          </p:cNvPicPr>
          <p:nvPr/>
        </p:nvPicPr>
        <p:blipFill>
          <a:blip r:embed="rId2"/>
          <a:srcRect/>
          <a:stretch>
            <a:fillRect/>
          </a:stretch>
        </p:blipFill>
        <p:spPr bwMode="auto">
          <a:xfrm>
            <a:off x="1285852" y="1857364"/>
            <a:ext cx="6875861" cy="4652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روش رسم نمودار</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8434" name="Picture 2"/>
          <p:cNvPicPr>
            <a:picLocks noChangeAspect="1" noChangeArrowheads="1"/>
          </p:cNvPicPr>
          <p:nvPr/>
        </p:nvPicPr>
        <p:blipFill>
          <a:blip r:embed="rId2"/>
          <a:srcRect/>
          <a:stretch>
            <a:fillRect/>
          </a:stretch>
        </p:blipFill>
        <p:spPr bwMode="auto">
          <a:xfrm>
            <a:off x="186870" y="1566876"/>
            <a:ext cx="8814286" cy="5219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b="1" dirty="0" smtClean="0"/>
              <a:t>استفاده از زیر نویس ھا</a:t>
            </a:r>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20482" name="Picture 2"/>
          <p:cNvPicPr>
            <a:picLocks noChangeAspect="1" noChangeArrowheads="1"/>
          </p:cNvPicPr>
          <p:nvPr/>
        </p:nvPicPr>
        <p:blipFill>
          <a:blip r:embed="rId2"/>
          <a:srcRect/>
          <a:stretch>
            <a:fillRect/>
          </a:stretch>
        </p:blipFill>
        <p:spPr bwMode="auto">
          <a:xfrm>
            <a:off x="5143504" y="2143116"/>
            <a:ext cx="2906483" cy="3643338"/>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1285852" y="3071810"/>
            <a:ext cx="3132191" cy="15382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
                                        <p:tgtEl>
                                          <p:spTgt spid="20483"/>
                                        </p:tgtEl>
                                      </p:cBhvr>
                                    </p:animEffect>
                                    <p:anim calcmode="lin" valueType="num">
                                      <p:cBhvr>
                                        <p:cTn id="8" dur="400" fill="hold"/>
                                        <p:tgtEl>
                                          <p:spTgt spid="20483"/>
                                        </p:tgtEl>
                                        <p:attrNameLst>
                                          <p:attrName>ppt_x</p:attrName>
                                        </p:attrNameLst>
                                      </p:cBhvr>
                                      <p:tavLst>
                                        <p:tav tm="0">
                                          <p:val>
                                            <p:strVal val="#ppt_x"/>
                                          </p:val>
                                        </p:tav>
                                        <p:tav tm="100000">
                                          <p:val>
                                            <p:strVal val="#ppt_x"/>
                                          </p:val>
                                        </p:tav>
                                      </p:tavLst>
                                    </p:anim>
                                    <p:anim calcmode="lin" valueType="num">
                                      <p:cBhvr>
                                        <p:cTn id="9" dur="400" fill="hold"/>
                                        <p:tgtEl>
                                          <p:spTgt spid="2048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4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4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fade">
                                      <p:cBhvr>
                                        <p:cTn id="16" dur="100"/>
                                        <p:tgtEl>
                                          <p:spTgt spid="20482"/>
                                        </p:tgtEl>
                                      </p:cBhvr>
                                    </p:animEffect>
                                    <p:anim calcmode="lin" valueType="num">
                                      <p:cBhvr>
                                        <p:cTn id="17" dur="400" fill="hold"/>
                                        <p:tgtEl>
                                          <p:spTgt spid="20482"/>
                                        </p:tgtEl>
                                        <p:attrNameLst>
                                          <p:attrName>ppt_x</p:attrName>
                                        </p:attrNameLst>
                                      </p:cBhvr>
                                      <p:tavLst>
                                        <p:tav tm="0">
                                          <p:val>
                                            <p:strVal val="#ppt_x"/>
                                          </p:val>
                                        </p:tav>
                                        <p:tav tm="100000">
                                          <p:val>
                                            <p:strVal val="#ppt_x"/>
                                          </p:val>
                                        </p:tav>
                                      </p:tavLst>
                                    </p:anim>
                                    <p:anim calcmode="lin" valueType="num">
                                      <p:cBhvr>
                                        <p:cTn id="18" dur="400" fill="hold"/>
                                        <p:tgtEl>
                                          <p:spTgt spid="20482"/>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04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04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057308" y="0"/>
            <a:ext cx="8229600" cy="1125538"/>
          </a:xfrm>
        </p:spPr>
        <p:txBody>
          <a:bodyPr/>
          <a:lstStyle/>
          <a:p>
            <a:pPr rtl="1"/>
            <a:r>
              <a:rPr lang="fa-IR" b="1" dirty="0" smtClean="0"/>
              <a:t>استفاده از مدیریت منابع</a:t>
            </a:r>
            <a:endParaRPr lang="en-US" b="1" dirty="0" smtClean="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9458" name="Picture 2"/>
          <p:cNvPicPr>
            <a:picLocks noChangeAspect="1" noChangeArrowheads="1"/>
          </p:cNvPicPr>
          <p:nvPr/>
        </p:nvPicPr>
        <p:blipFill>
          <a:blip r:embed="rId2"/>
          <a:srcRect/>
          <a:stretch>
            <a:fillRect/>
          </a:stretch>
        </p:blipFill>
        <p:spPr bwMode="auto">
          <a:xfrm>
            <a:off x="714348" y="2143116"/>
            <a:ext cx="2217041" cy="107157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642910" y="3714752"/>
            <a:ext cx="2154724" cy="214314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3428992" y="2285992"/>
            <a:ext cx="5072054" cy="2838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 calcmode="lin" valueType="num">
                                      <p:cBhvr>
                                        <p:cTn id="9" dur="500" fill="hold"/>
                                        <p:tgtEl>
                                          <p:spTgt spid="19458"/>
                                        </p:tgtEl>
                                        <p:attrNameLst>
                                          <p:attrName>style.rotation</p:attrName>
                                        </p:attrNameLst>
                                      </p:cBhvr>
                                      <p:tavLst>
                                        <p:tav tm="0">
                                          <p:val>
                                            <p:fltVal val="360"/>
                                          </p:val>
                                        </p:tav>
                                        <p:tav tm="100000">
                                          <p:val>
                                            <p:fltVal val="0"/>
                                          </p:val>
                                        </p:tav>
                                      </p:tavLst>
                                    </p:anim>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 calcmode="lin" valueType="num">
                                      <p:cBhvr>
                                        <p:cTn id="15" dur="500" fill="hold"/>
                                        <p:tgtEl>
                                          <p:spTgt spid="19459"/>
                                        </p:tgtEl>
                                        <p:attrNameLst>
                                          <p:attrName>ppt_w</p:attrName>
                                        </p:attrNameLst>
                                      </p:cBhvr>
                                      <p:tavLst>
                                        <p:tav tm="0">
                                          <p:val>
                                            <p:fltVal val="0"/>
                                          </p:val>
                                        </p:tav>
                                        <p:tav tm="100000">
                                          <p:val>
                                            <p:strVal val="#ppt_w"/>
                                          </p:val>
                                        </p:tav>
                                      </p:tavLst>
                                    </p:anim>
                                    <p:anim calcmode="lin" valueType="num">
                                      <p:cBhvr>
                                        <p:cTn id="16" dur="500" fill="hold"/>
                                        <p:tgtEl>
                                          <p:spTgt spid="19459"/>
                                        </p:tgtEl>
                                        <p:attrNameLst>
                                          <p:attrName>ppt_h</p:attrName>
                                        </p:attrNameLst>
                                      </p:cBhvr>
                                      <p:tavLst>
                                        <p:tav tm="0">
                                          <p:val>
                                            <p:fltVal val="0"/>
                                          </p:val>
                                        </p:tav>
                                        <p:tav tm="100000">
                                          <p:val>
                                            <p:strVal val="#ppt_h"/>
                                          </p:val>
                                        </p:tav>
                                      </p:tavLst>
                                    </p:anim>
                                    <p:anim calcmode="lin" valueType="num">
                                      <p:cBhvr>
                                        <p:cTn id="17" dur="500" fill="hold"/>
                                        <p:tgtEl>
                                          <p:spTgt spid="19459"/>
                                        </p:tgtEl>
                                        <p:attrNameLst>
                                          <p:attrName>style.rotation</p:attrName>
                                        </p:attrNameLst>
                                      </p:cBhvr>
                                      <p:tavLst>
                                        <p:tav tm="0">
                                          <p:val>
                                            <p:fltVal val="360"/>
                                          </p:val>
                                        </p:tav>
                                        <p:tav tm="100000">
                                          <p:val>
                                            <p:fltVal val="0"/>
                                          </p:val>
                                        </p:tav>
                                      </p:tavLst>
                                    </p:anim>
                                    <p:animEffect transition="in" filter="fade">
                                      <p:cBhvr>
                                        <p:cTn id="18" dur="500"/>
                                        <p:tgtEl>
                                          <p:spTgt spid="19459"/>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anim calcmode="lin" valueType="num">
                                      <p:cBhvr>
                                        <p:cTn id="23" dur="1000" fill="hold"/>
                                        <p:tgtEl>
                                          <p:spTgt spid="19460"/>
                                        </p:tgtEl>
                                        <p:attrNameLst>
                                          <p:attrName>ppt_w</p:attrName>
                                        </p:attrNameLst>
                                      </p:cBhvr>
                                      <p:tavLst>
                                        <p:tav tm="0">
                                          <p:val>
                                            <p:fltVal val="0"/>
                                          </p:val>
                                        </p:tav>
                                        <p:tav tm="100000">
                                          <p:val>
                                            <p:strVal val="#ppt_w"/>
                                          </p:val>
                                        </p:tav>
                                      </p:tavLst>
                                    </p:anim>
                                    <p:anim calcmode="lin" valueType="num">
                                      <p:cBhvr>
                                        <p:cTn id="24" dur="1000" fill="hold"/>
                                        <p:tgtEl>
                                          <p:spTgt spid="19460"/>
                                        </p:tgtEl>
                                        <p:attrNameLst>
                                          <p:attrName>ppt_h</p:attrName>
                                        </p:attrNameLst>
                                      </p:cBhvr>
                                      <p:tavLst>
                                        <p:tav tm="0">
                                          <p:val>
                                            <p:fltVal val="0"/>
                                          </p:val>
                                        </p:tav>
                                        <p:tav tm="100000">
                                          <p:val>
                                            <p:strVal val="#ppt_h"/>
                                          </p:val>
                                        </p:tav>
                                      </p:tavLst>
                                    </p:anim>
                                    <p:anim calcmode="lin" valueType="num">
                                      <p:cBhvr>
                                        <p:cTn id="25"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057308" y="0"/>
            <a:ext cx="8229600" cy="1125538"/>
          </a:xfrm>
        </p:spPr>
        <p:txBody>
          <a:bodyPr/>
          <a:lstStyle/>
          <a:p>
            <a:pPr rtl="1"/>
            <a:r>
              <a:rPr lang="fa-IR" b="1" dirty="0" smtClean="0"/>
              <a:t>نرم افزار </a:t>
            </a:r>
            <a:r>
              <a:rPr lang="en-US" b="1" dirty="0" err="1" smtClean="0"/>
              <a:t>EndNote</a:t>
            </a:r>
            <a:endParaRPr lang="en-US" b="1" dirty="0" smtClean="0"/>
          </a:p>
        </p:txBody>
      </p:sp>
      <p:sp>
        <p:nvSpPr>
          <p:cNvPr id="189443" name="Rectangle 3"/>
          <p:cNvSpPr>
            <a:spLocks noGrp="1" noChangeArrowheads="1"/>
          </p:cNvSpPr>
          <p:nvPr>
            <p:ph type="body" idx="1"/>
          </p:nvPr>
        </p:nvSpPr>
        <p:spPr>
          <a:xfrm>
            <a:off x="457200" y="1600200"/>
            <a:ext cx="8229600" cy="4924425"/>
          </a:xfrm>
        </p:spPr>
        <p:txBody>
          <a:bodyPr/>
          <a:lstStyle/>
          <a:p>
            <a:pPr algn="r" rtl="1"/>
            <a:endParaRPr lang="fa-IR" sz="1050" dirty="0" smtClean="0">
              <a:cs typeface="B Nazanin" panose="00000400000000000000" pitchFamily="2" charset="-78"/>
            </a:endParaRPr>
          </a:p>
          <a:p>
            <a:pPr algn="r" rtl="1"/>
            <a:r>
              <a:rPr lang="en-US" dirty="0" smtClean="0">
                <a:cs typeface="B Nazanin" panose="00000400000000000000" pitchFamily="2" charset="-78"/>
              </a:rPr>
              <a:t>Citation</a:t>
            </a:r>
            <a:r>
              <a:rPr lang="fa-IR" dirty="0" smtClean="0">
                <a:cs typeface="B Nazanin" panose="00000400000000000000" pitchFamily="2" charset="-78"/>
              </a:rPr>
              <a:t> که به منابع استناد شده در متن مقاله گفته مي‌شود.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فهرست منابع يا </a:t>
            </a:r>
            <a:r>
              <a:rPr lang="en-US" dirty="0" smtClean="0">
                <a:cs typeface="B Nazanin" panose="00000400000000000000" pitchFamily="2" charset="-78"/>
              </a:rPr>
              <a:t>Bibliography</a:t>
            </a:r>
            <a:r>
              <a:rPr lang="fa-IR" dirty="0" smtClean="0">
                <a:cs typeface="B Nazanin" panose="00000400000000000000" pitchFamily="2" charset="-78"/>
              </a:rPr>
              <a:t>، که در پايان متن پژوهشي يا مقاله ذکر مي‌شود.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سبک يا </a:t>
            </a:r>
            <a:r>
              <a:rPr lang="en-US" dirty="0" smtClean="0">
                <a:cs typeface="B Nazanin" panose="00000400000000000000" pitchFamily="2" charset="-78"/>
              </a:rPr>
              <a:t>Style</a:t>
            </a:r>
            <a:r>
              <a:rPr lang="fa-IR" dirty="0" smtClean="0">
                <a:cs typeface="B Nazanin" panose="00000400000000000000" pitchFamily="2" charset="-78"/>
              </a:rPr>
              <a:t>، که مجلات مختلف براي نوشتن منابع از آنها استفاده مي‌کنند.</a:t>
            </a:r>
            <a:endParaRPr lang="fa-IR"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8229600" cy="1143000"/>
          </a:xfrm>
        </p:spPr>
        <p:txBody>
          <a:bodyPr/>
          <a:lstStyle/>
          <a:p>
            <a:r>
              <a:rPr lang="fa-IR" dirty="0">
                <a:solidFill>
                  <a:schemeClr val="tx1"/>
                </a:solidFill>
                <a:ea typeface="Arial Unicode MS" panose="020B0604020202020204" pitchFamily="34" charset="-128"/>
                <a:cs typeface="Arial Unicode MS" panose="020B0604020202020204" pitchFamily="34" charset="-128"/>
              </a:rPr>
              <a:t>استفاده از نرم </a:t>
            </a:r>
            <a:r>
              <a:rPr lang="fa-IR" dirty="0" smtClean="0">
                <a:solidFill>
                  <a:schemeClr val="tx1"/>
                </a:solidFill>
                <a:ea typeface="Arial Unicode MS" panose="020B0604020202020204" pitchFamily="34" charset="-128"/>
                <a:cs typeface="Arial Unicode MS" panose="020B0604020202020204" pitchFamily="34" charset="-128"/>
              </a:rPr>
              <a:t>افزار</a:t>
            </a:r>
            <a:endParaRPr lang="fa-IR" dirty="0">
              <a:solidFill>
                <a:schemeClr val="tx1"/>
              </a:solidFill>
            </a:endParaRPr>
          </a:p>
        </p:txBody>
      </p:sp>
      <p:sp>
        <p:nvSpPr>
          <p:cNvPr id="3" name="Content Placeholder 2"/>
          <p:cNvSpPr>
            <a:spLocks noGrp="1"/>
          </p:cNvSpPr>
          <p:nvPr>
            <p:ph idx="1"/>
          </p:nvPr>
        </p:nvSpPr>
        <p:spPr>
          <a:xfrm>
            <a:off x="3786182" y="2214554"/>
            <a:ext cx="5049524" cy="3929090"/>
          </a:xfrm>
        </p:spPr>
        <p:txBody>
          <a:bodyPr/>
          <a:lstStyle/>
          <a:p>
            <a:pPr algn="just" rtl="1"/>
            <a:r>
              <a:rPr lang="fa-IR" sz="2400" dirty="0" smtClean="0"/>
              <a:t>چنانچه براي اولين بار از اين برنامه استفاده مي‌کنيد پنجره زير براي شما نمايش داده مي‌شود.</a:t>
            </a:r>
          </a:p>
          <a:p>
            <a:pPr algn="just" rtl="1"/>
            <a:endParaRPr lang="fa-IR" sz="2400" dirty="0" smtClean="0"/>
          </a:p>
          <a:p>
            <a:pPr algn="just" rtl="1"/>
            <a:r>
              <a:rPr lang="fa-IR" sz="2400" dirty="0" smtClean="0"/>
              <a:t>با انتخاب گزينه دوم مي‌توانيد يک </a:t>
            </a:r>
            <a:r>
              <a:rPr lang="en-US" sz="2400" dirty="0" smtClean="0"/>
              <a:t>Library</a:t>
            </a:r>
            <a:r>
              <a:rPr lang="fa-IR" sz="2400" dirty="0" smtClean="0"/>
              <a:t> جديد بسازيد</a:t>
            </a:r>
          </a:p>
          <a:p>
            <a:pPr algn="just" rtl="1"/>
            <a:r>
              <a:rPr lang="fa-IR" sz="2400" dirty="0" smtClean="0"/>
              <a:t>در صورت داشتن </a:t>
            </a:r>
            <a:r>
              <a:rPr lang="en-US" sz="2400" dirty="0" smtClean="0"/>
              <a:t>Library</a:t>
            </a:r>
            <a:r>
              <a:rPr lang="fa-IR" sz="2400" dirty="0" smtClean="0"/>
              <a:t> قبلي، گزينه سوم را انتخاب نماييد.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24" y="2349501"/>
            <a:ext cx="3068984" cy="3633237"/>
          </a:xfrm>
          <a:prstGeom prst="rect">
            <a:avLst/>
          </a:prstGeom>
        </p:spPr>
      </p:pic>
    </p:spTree>
    <p:extLst>
      <p:ext uri="{BB962C8B-B14F-4D97-AF65-F5344CB8AC3E}">
        <p14:creationId xmlns:p14="http://schemas.microsoft.com/office/powerpoint/2010/main" val="367618946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0"/>
            <a:ext cx="6829444" cy="1143000"/>
          </a:xfrm>
        </p:spPr>
        <p:txBody>
          <a:bodyPr/>
          <a:lstStyle/>
          <a:p>
            <a:r>
              <a:rPr lang="fa-IR" dirty="0" smtClean="0"/>
              <a:t>روش‌هاي ورود منابع به برنامه</a:t>
            </a:r>
            <a:endParaRPr lang="fa-IR" dirty="0"/>
          </a:p>
        </p:txBody>
      </p:sp>
      <p:sp>
        <p:nvSpPr>
          <p:cNvPr id="7" name="Content Placeholder 6"/>
          <p:cNvSpPr>
            <a:spLocks noGrp="1"/>
          </p:cNvSpPr>
          <p:nvPr>
            <p:ph idx="1"/>
          </p:nvPr>
        </p:nvSpPr>
        <p:spPr/>
        <p:txBody>
          <a:bodyPr/>
          <a:lstStyle/>
          <a:p>
            <a:pPr algn="r" rtl="1"/>
            <a:endParaRPr lang="fa-IR" dirty="0" smtClean="0"/>
          </a:p>
          <a:p>
            <a:pPr algn="r" rtl="1"/>
            <a:r>
              <a:rPr lang="fa-IR" dirty="0" smtClean="0"/>
              <a:t>روش دستی</a:t>
            </a:r>
          </a:p>
          <a:p>
            <a:pPr algn="r" rtl="1"/>
            <a:endParaRPr lang="fa-IR" dirty="0" smtClean="0"/>
          </a:p>
          <a:p>
            <a:pPr algn="r" rtl="1"/>
            <a:endParaRPr lang="fa-IR" dirty="0" smtClean="0"/>
          </a:p>
          <a:p>
            <a:pPr algn="r" rtl="1"/>
            <a:r>
              <a:rPr lang="fa-IR" dirty="0" smtClean="0"/>
              <a:t>روش انتقال از پایگاه داده </a:t>
            </a:r>
            <a:endParaRPr lang="en-US" dirty="0"/>
          </a:p>
        </p:txBody>
      </p:sp>
    </p:spTree>
    <p:extLst>
      <p:ext uri="{BB962C8B-B14F-4D97-AF65-F5344CB8AC3E}">
        <p14:creationId xmlns:p14="http://schemas.microsoft.com/office/powerpoint/2010/main" val="3331643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500034" y="1500174"/>
            <a:ext cx="8229600" cy="4929222"/>
          </a:xfrm>
        </p:spPr>
        <p:txBody>
          <a:bodyPr/>
          <a:lstStyle/>
          <a:p>
            <a:pPr algn="r" rtl="1"/>
            <a:r>
              <a:rPr lang="fa-IR" b="1" dirty="0" smtClean="0"/>
              <a:t>ثبت</a:t>
            </a:r>
          </a:p>
          <a:p>
            <a:pPr algn="r" rtl="1"/>
            <a:r>
              <a:rPr lang="fa-IR" dirty="0" smtClean="0"/>
              <a:t>نگهداری داده و دستورالعمل</a:t>
            </a:r>
          </a:p>
          <a:p>
            <a:pPr algn="r" rtl="1"/>
            <a:r>
              <a:rPr lang="fa-IR" dirty="0" smtClean="0"/>
              <a:t>نواحی ذخیره سازی در سرعت بالا</a:t>
            </a:r>
          </a:p>
          <a:p>
            <a:pPr algn="r" rtl="1"/>
            <a:endParaRPr lang="fa-IR" dirty="0" smtClean="0"/>
          </a:p>
          <a:p>
            <a:pPr algn="r" rtl="1"/>
            <a:r>
              <a:rPr lang="fa-IR" b="1" dirty="0" smtClean="0"/>
              <a:t>ذخیره سازی اولیه (حافظه اصلی)</a:t>
            </a:r>
          </a:p>
          <a:p>
            <a:pPr algn="r" rtl="1"/>
            <a:r>
              <a:rPr lang="fa-IR" dirty="0" smtClean="0"/>
              <a:t>ذخیره دستورالعمل های برنامه ها</a:t>
            </a:r>
          </a:p>
          <a:p>
            <a:pPr algn="r" rtl="1"/>
            <a:r>
              <a:rPr lang="fa-IR" dirty="0" smtClean="0"/>
              <a:t>ذخیره داده های پردازش شده</a:t>
            </a:r>
          </a:p>
        </p:txBody>
      </p:sp>
      <p:sp>
        <p:nvSpPr>
          <p:cNvPr id="6" name="Rectangle 2"/>
          <p:cNvSpPr>
            <a:spLocks noGrp="1" noChangeArrowheads="1"/>
          </p:cNvSpPr>
          <p:nvPr>
            <p:ph type="title"/>
          </p:nvPr>
        </p:nvSpPr>
        <p:spPr>
          <a:xfrm>
            <a:off x="1771688" y="0"/>
            <a:ext cx="6872278" cy="1125538"/>
          </a:xfrm>
        </p:spPr>
        <p:txBody>
          <a:bodyPr/>
          <a:lstStyle/>
          <a:p>
            <a:pPr rtl="1"/>
            <a:r>
              <a:rPr lang="fa-IR" dirty="0" smtClean="0"/>
              <a:t>اجزاء </a:t>
            </a:r>
            <a:r>
              <a:rPr lang="en-US" dirty="0" smtClean="0"/>
              <a:t>CPU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2000"/>
                                        <p:tgtEl>
                                          <p:spTgt spid="189443">
                                            <p:txEl>
                                              <p:pRg st="0" end="0"/>
                                            </p:txEl>
                                          </p:spTgt>
                                        </p:tgtEl>
                                      </p:cBhvr>
                                    </p:animEffect>
                                    <p:anim calcmode="lin" valueType="num">
                                      <p:cBhvr>
                                        <p:cTn id="8" dur="2000" fill="hold"/>
                                        <p:tgtEl>
                                          <p:spTgt spid="1894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8944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89443">
                                            <p:txEl>
                                              <p:pRg st="1" end="1"/>
                                            </p:txEl>
                                          </p:spTgt>
                                        </p:tgtEl>
                                        <p:attrNameLst>
                                          <p:attrName>style.visibility</p:attrName>
                                        </p:attrNameLst>
                                      </p:cBhvr>
                                      <p:to>
                                        <p:strVal val="visible"/>
                                      </p:to>
                                    </p:set>
                                    <p:animEffect transition="in" filter="fade">
                                      <p:cBhvr>
                                        <p:cTn id="15" dur="2000"/>
                                        <p:tgtEl>
                                          <p:spTgt spid="189443">
                                            <p:txEl>
                                              <p:pRg st="1" end="1"/>
                                            </p:txEl>
                                          </p:spTgt>
                                        </p:tgtEl>
                                      </p:cBhvr>
                                    </p:animEffect>
                                    <p:anim calcmode="lin" valueType="num">
                                      <p:cBhvr>
                                        <p:cTn id="16" dur="2000" fill="hold"/>
                                        <p:tgtEl>
                                          <p:spTgt spid="18944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8944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89443">
                                            <p:txEl>
                                              <p:pRg st="2" end="2"/>
                                            </p:txEl>
                                          </p:spTgt>
                                        </p:tgtEl>
                                        <p:attrNameLst>
                                          <p:attrName>style.visibility</p:attrName>
                                        </p:attrNameLst>
                                      </p:cBhvr>
                                      <p:to>
                                        <p:strVal val="visible"/>
                                      </p:to>
                                    </p:set>
                                    <p:animEffect transition="in" filter="fade">
                                      <p:cBhvr>
                                        <p:cTn id="23" dur="2000"/>
                                        <p:tgtEl>
                                          <p:spTgt spid="189443">
                                            <p:txEl>
                                              <p:pRg st="2" end="2"/>
                                            </p:txEl>
                                          </p:spTgt>
                                        </p:tgtEl>
                                      </p:cBhvr>
                                    </p:animEffect>
                                    <p:anim calcmode="lin" valueType="num">
                                      <p:cBhvr>
                                        <p:cTn id="24" dur="2000" fill="hold"/>
                                        <p:tgtEl>
                                          <p:spTgt spid="18944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8944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8944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89443">
                                            <p:txEl>
                                              <p:pRg st="4" end="4"/>
                                            </p:txEl>
                                          </p:spTgt>
                                        </p:tgtEl>
                                        <p:attrNameLst>
                                          <p:attrName>style.visibility</p:attrName>
                                        </p:attrNameLst>
                                      </p:cBhvr>
                                      <p:to>
                                        <p:strVal val="visible"/>
                                      </p:to>
                                    </p:set>
                                    <p:animEffect transition="in" filter="fade">
                                      <p:cBhvr>
                                        <p:cTn id="31" dur="2000"/>
                                        <p:tgtEl>
                                          <p:spTgt spid="189443">
                                            <p:txEl>
                                              <p:pRg st="4" end="4"/>
                                            </p:txEl>
                                          </p:spTgt>
                                        </p:tgtEl>
                                      </p:cBhvr>
                                    </p:animEffect>
                                    <p:anim calcmode="lin" valueType="num">
                                      <p:cBhvr>
                                        <p:cTn id="32" dur="2000" fill="hold"/>
                                        <p:tgtEl>
                                          <p:spTgt spid="189443">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18944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18944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189443">
                                            <p:txEl>
                                              <p:pRg st="5" end="5"/>
                                            </p:txEl>
                                          </p:spTgt>
                                        </p:tgtEl>
                                        <p:attrNameLst>
                                          <p:attrName>style.visibility</p:attrName>
                                        </p:attrNameLst>
                                      </p:cBhvr>
                                      <p:to>
                                        <p:strVal val="visible"/>
                                      </p:to>
                                    </p:set>
                                    <p:animEffect transition="in" filter="fade">
                                      <p:cBhvr>
                                        <p:cTn id="39" dur="2000"/>
                                        <p:tgtEl>
                                          <p:spTgt spid="189443">
                                            <p:txEl>
                                              <p:pRg st="5" end="5"/>
                                            </p:txEl>
                                          </p:spTgt>
                                        </p:tgtEl>
                                      </p:cBhvr>
                                    </p:animEffect>
                                    <p:anim calcmode="lin" valueType="num">
                                      <p:cBhvr>
                                        <p:cTn id="40" dur="2000" fill="hold"/>
                                        <p:tgtEl>
                                          <p:spTgt spid="189443">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189443">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18944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89443">
                                            <p:txEl>
                                              <p:pRg st="6" end="6"/>
                                            </p:txEl>
                                          </p:spTgt>
                                        </p:tgtEl>
                                        <p:attrNameLst>
                                          <p:attrName>style.visibility</p:attrName>
                                        </p:attrNameLst>
                                      </p:cBhvr>
                                      <p:to>
                                        <p:strVal val="visible"/>
                                      </p:to>
                                    </p:set>
                                    <p:animEffect transition="in" filter="fade">
                                      <p:cBhvr>
                                        <p:cTn id="47" dur="2000"/>
                                        <p:tgtEl>
                                          <p:spTgt spid="189443">
                                            <p:txEl>
                                              <p:pRg st="6" end="6"/>
                                            </p:txEl>
                                          </p:spTgt>
                                        </p:tgtEl>
                                      </p:cBhvr>
                                    </p:animEffect>
                                    <p:anim calcmode="lin" valueType="num">
                                      <p:cBhvr>
                                        <p:cTn id="48" dur="2000" fill="hold"/>
                                        <p:tgtEl>
                                          <p:spTgt spid="189443">
                                            <p:txEl>
                                              <p:pRg st="6" end="6"/>
                                            </p:txEl>
                                          </p:spTgt>
                                        </p:tgtEl>
                                        <p:attrNameLst>
                                          <p:attrName>style.rotation</p:attrName>
                                        </p:attrNameLst>
                                      </p:cBhvr>
                                      <p:tavLst>
                                        <p:tav tm="0">
                                          <p:val>
                                            <p:fltVal val="720"/>
                                          </p:val>
                                        </p:tav>
                                        <p:tav tm="100000">
                                          <p:val>
                                            <p:fltVal val="0"/>
                                          </p:val>
                                        </p:tav>
                                      </p:tavLst>
                                    </p:anim>
                                    <p:anim calcmode="lin" valueType="num">
                                      <p:cBhvr>
                                        <p:cTn id="49" dur="2000" fill="hold"/>
                                        <p:tgtEl>
                                          <p:spTgt spid="189443">
                                            <p:txEl>
                                              <p:pRg st="6" end="6"/>
                                            </p:txEl>
                                          </p:spTgt>
                                        </p:tgtEl>
                                        <p:attrNameLst>
                                          <p:attrName>ppt_h</p:attrName>
                                        </p:attrNameLst>
                                      </p:cBhvr>
                                      <p:tavLst>
                                        <p:tav tm="0">
                                          <p:val>
                                            <p:fltVal val="0"/>
                                          </p:val>
                                        </p:tav>
                                        <p:tav tm="100000">
                                          <p:val>
                                            <p:strVal val="#ppt_h"/>
                                          </p:val>
                                        </p:tav>
                                      </p:tavLst>
                                    </p:anim>
                                    <p:anim calcmode="lin" valueType="num">
                                      <p:cBhvr>
                                        <p:cTn id="50" dur="2000" fill="hold"/>
                                        <p:tgtEl>
                                          <p:spTgt spid="18944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2" y="71422"/>
            <a:ext cx="4071966" cy="1143000"/>
          </a:xfrm>
        </p:spPr>
        <p:txBody>
          <a:bodyPr/>
          <a:lstStyle/>
          <a:p>
            <a:pPr rtl="1"/>
            <a:r>
              <a:rPr lang="fa-IR" dirty="0" smtClean="0"/>
              <a:t>روش‌ دستی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82" y="2368426"/>
            <a:ext cx="4675694" cy="3989532"/>
          </a:xfrm>
          <a:prstGeom prst="rect">
            <a:avLst/>
          </a:prstGeom>
        </p:spPr>
      </p:pic>
      <p:sp>
        <p:nvSpPr>
          <p:cNvPr id="6" name="Down Arrow 5"/>
          <p:cNvSpPr/>
          <p:nvPr/>
        </p:nvSpPr>
        <p:spPr>
          <a:xfrm rot="10800000">
            <a:off x="2285984" y="2857496"/>
            <a:ext cx="120902" cy="1507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30" y="2033610"/>
            <a:ext cx="3714750" cy="4610100"/>
          </a:xfrm>
          <a:prstGeom prst="rect">
            <a:avLst/>
          </a:prstGeom>
        </p:spPr>
      </p:pic>
    </p:spTree>
    <p:extLst>
      <p:ext uri="{BB962C8B-B14F-4D97-AF65-F5344CB8AC3E}">
        <p14:creationId xmlns:p14="http://schemas.microsoft.com/office/powerpoint/2010/main" val="333164341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7933"/>
            <a:ext cx="4747868" cy="2727215"/>
          </a:xfrm>
          <a:prstGeom prst="rect">
            <a:avLst/>
          </a:prstGeom>
        </p:spPr>
      </p:pic>
      <p:sp>
        <p:nvSpPr>
          <p:cNvPr id="2" name="Title 1"/>
          <p:cNvSpPr>
            <a:spLocks noGrp="1"/>
          </p:cNvSpPr>
          <p:nvPr>
            <p:ph type="title"/>
          </p:nvPr>
        </p:nvSpPr>
        <p:spPr>
          <a:xfrm>
            <a:off x="1814522" y="-24"/>
            <a:ext cx="7043758" cy="1143000"/>
          </a:xfrm>
        </p:spPr>
        <p:txBody>
          <a:bodyPr/>
          <a:lstStyle/>
          <a:p>
            <a:pPr rtl="1"/>
            <a:r>
              <a:rPr lang="fa-IR" dirty="0" smtClean="0"/>
              <a:t>روش‌</a:t>
            </a:r>
            <a:r>
              <a:rPr lang="en-US" dirty="0" smtClean="0"/>
              <a:t> </a:t>
            </a:r>
            <a:r>
              <a:rPr lang="fa-IR" dirty="0" smtClean="0"/>
              <a:t>انتقال از پایگاه داده</a:t>
            </a:r>
            <a:endParaRPr lang="fa-I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38" y="1428736"/>
            <a:ext cx="4211698" cy="2660398"/>
          </a:xfrm>
          <a:prstGeom prst="rect">
            <a:avLst/>
          </a:prstGeom>
        </p:spPr>
      </p:pic>
      <p:sp>
        <p:nvSpPr>
          <p:cNvPr id="5" name="Rectangle 4"/>
          <p:cNvSpPr/>
          <p:nvPr/>
        </p:nvSpPr>
        <p:spPr>
          <a:xfrm>
            <a:off x="3500430" y="6003963"/>
            <a:ext cx="530352" cy="256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1770152" y="5718211"/>
            <a:ext cx="758820" cy="240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8286776" y="1643050"/>
            <a:ext cx="530352" cy="318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0767088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18" y="1926224"/>
            <a:ext cx="5715000" cy="4770416"/>
          </a:xfrm>
          <a:prstGeom prst="rect">
            <a:avLst/>
          </a:prstGeom>
        </p:spPr>
      </p:pic>
      <p:sp>
        <p:nvSpPr>
          <p:cNvPr id="2" name="Title 1"/>
          <p:cNvSpPr>
            <a:spLocks noGrp="1"/>
          </p:cNvSpPr>
          <p:nvPr>
            <p:ph type="title"/>
          </p:nvPr>
        </p:nvSpPr>
        <p:spPr/>
        <p:txBody>
          <a:bodyPr/>
          <a:lstStyle/>
          <a:p>
            <a:r>
              <a:rPr lang="fa-IR" dirty="0"/>
              <a:t>روش‌هاي ورود منابع به برنامه</a:t>
            </a:r>
          </a:p>
        </p:txBody>
      </p:sp>
      <p:sp>
        <p:nvSpPr>
          <p:cNvPr id="6" name="Rectangle 5"/>
          <p:cNvSpPr/>
          <p:nvPr/>
        </p:nvSpPr>
        <p:spPr>
          <a:xfrm>
            <a:off x="2243118" y="4023360"/>
            <a:ext cx="1042416"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5036610" y="5065776"/>
            <a:ext cx="1042416"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3598404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8" y="71414"/>
            <a:ext cx="4471990" cy="1143000"/>
          </a:xfrm>
        </p:spPr>
        <p:txBody>
          <a:bodyPr/>
          <a:lstStyle/>
          <a:p>
            <a:r>
              <a:rPr lang="fa-IR" dirty="0" smtClean="0"/>
              <a:t>حذف منابع</a:t>
            </a:r>
            <a:endParaRPr lang="fa-IR" dirty="0"/>
          </a:p>
        </p:txBody>
      </p:sp>
      <p:sp>
        <p:nvSpPr>
          <p:cNvPr id="6" name="Content Placeholder 5"/>
          <p:cNvSpPr>
            <a:spLocks noGrp="1"/>
          </p:cNvSpPr>
          <p:nvPr>
            <p:ph idx="1"/>
          </p:nvPr>
        </p:nvSpPr>
        <p:spPr>
          <a:xfrm>
            <a:off x="6162705" y="2370154"/>
            <a:ext cx="2695575" cy="3416300"/>
          </a:xfrm>
        </p:spPr>
        <p:txBody>
          <a:bodyPr/>
          <a:lstStyle/>
          <a:p>
            <a:pPr marL="0" indent="0" algn="just" rtl="1">
              <a:buNone/>
            </a:pPr>
            <a:r>
              <a:rPr lang="fa-IR" sz="2400" dirty="0" smtClean="0"/>
              <a:t>شما مي‌توانيد منابع غير ضروري را با انتخاب و فشرد دکمه </a:t>
            </a:r>
            <a:r>
              <a:rPr lang="en-US" sz="2400" dirty="0" smtClean="0"/>
              <a:t>Delete</a:t>
            </a:r>
            <a:r>
              <a:rPr lang="fa-IR" sz="2400" dirty="0" smtClean="0"/>
              <a:t> روی کیبورد و يا با کليک راست بر روي منابع انتخابي و انتخاب گزينه </a:t>
            </a:r>
            <a:r>
              <a:rPr lang="en-US" sz="2400" dirty="0" smtClean="0"/>
              <a:t>Move Reference to trash</a:t>
            </a:r>
            <a:r>
              <a:rPr lang="fa-IR" sz="2400" dirty="0" smtClean="0"/>
              <a:t> آن را حذف نماييد.</a:t>
            </a:r>
            <a:endParaRPr lang="fa-IR"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71" y="2023881"/>
            <a:ext cx="5640313" cy="4367958"/>
          </a:xfrm>
          <a:prstGeom prst="rect">
            <a:avLst/>
          </a:prstGeom>
        </p:spPr>
      </p:pic>
    </p:spTree>
    <p:extLst>
      <p:ext uri="{BB962C8B-B14F-4D97-AF65-F5344CB8AC3E}">
        <p14:creationId xmlns:p14="http://schemas.microsoft.com/office/powerpoint/2010/main" val="5318161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4"/>
            <a:ext cx="6257940" cy="1143000"/>
          </a:xfrm>
        </p:spPr>
        <p:txBody>
          <a:bodyPr/>
          <a:lstStyle/>
          <a:p>
            <a:pPr rtl="1"/>
            <a:r>
              <a:rPr lang="fa-IR" dirty="0" smtClean="0"/>
              <a:t>نحوه درج منابع در </a:t>
            </a:r>
            <a:r>
              <a:rPr lang="en-US" dirty="0" smtClean="0"/>
              <a:t>Word</a:t>
            </a:r>
            <a:endParaRPr lang="fa-IR" dirty="0"/>
          </a:p>
        </p:txBody>
      </p:sp>
      <p:sp>
        <p:nvSpPr>
          <p:cNvPr id="3" name="Content Placeholder 2"/>
          <p:cNvSpPr>
            <a:spLocks noGrp="1"/>
          </p:cNvSpPr>
          <p:nvPr>
            <p:ph idx="1"/>
          </p:nvPr>
        </p:nvSpPr>
        <p:spPr>
          <a:xfrm>
            <a:off x="5829338" y="1857364"/>
            <a:ext cx="3100380" cy="3835400"/>
          </a:xfrm>
        </p:spPr>
        <p:txBody>
          <a:bodyPr/>
          <a:lstStyle/>
          <a:p>
            <a:pPr marL="0" indent="0" algn="just" rtl="1"/>
            <a:r>
              <a:rPr lang="fa-IR" sz="2400" dirty="0" smtClean="0"/>
              <a:t>براي وارد کردن منابع به </a:t>
            </a:r>
            <a:r>
              <a:rPr lang="en-US" sz="2400" dirty="0" smtClean="0"/>
              <a:t>Word</a:t>
            </a:r>
            <a:r>
              <a:rPr lang="fa-IR" sz="2400" dirty="0" smtClean="0"/>
              <a:t>، ابتدا بايد مقاله يا پابان نامه نوشته شده خود را باز نماييد</a:t>
            </a:r>
          </a:p>
          <a:p>
            <a:pPr marL="0" indent="0" algn="just" rtl="1"/>
            <a:endParaRPr lang="fa-IR" sz="2400" dirty="0" smtClean="0"/>
          </a:p>
          <a:p>
            <a:pPr marL="0" indent="0" algn="just" rtl="1"/>
            <a:r>
              <a:rPr lang="fa-IR" sz="2400" dirty="0" smtClean="0"/>
              <a:t>مکان نما را درجايي قرار دهيد که منبع بايد ذکر شود، مثلا در پايان جمله يا پاراگراف.</a:t>
            </a:r>
            <a:endParaRPr lang="fa-IR"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712289"/>
            <a:ext cx="5057776" cy="4689109"/>
          </a:xfrm>
          <a:prstGeom prst="rect">
            <a:avLst/>
          </a:prstGeom>
        </p:spPr>
      </p:pic>
      <p:cxnSp>
        <p:nvCxnSpPr>
          <p:cNvPr id="7" name="Elbow Connector 6"/>
          <p:cNvCxnSpPr/>
          <p:nvPr/>
        </p:nvCxnSpPr>
        <p:spPr>
          <a:xfrm rot="5400000">
            <a:off x="2493963" y="4573588"/>
            <a:ext cx="241300" cy="9525"/>
          </a:xfrm>
          <a:prstGeom prst="bentConnector3">
            <a:avLst>
              <a:gd name="adj1" fmla="val 7895"/>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388334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2603500"/>
            <a:ext cx="2605117" cy="3416300"/>
          </a:xfrm>
        </p:spPr>
        <p:txBody>
          <a:bodyPr/>
          <a:lstStyle/>
          <a:p>
            <a:pPr marL="0" indent="0" algn="r" rtl="1">
              <a:buNone/>
            </a:pPr>
            <a:r>
              <a:rPr lang="fa-IR" dirty="0" smtClean="0"/>
              <a:t>منبع يا منابع مورد نظر را انتخاب نماييد و سپس به برنامه ورد برگرديد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73" y="1643050"/>
            <a:ext cx="5731052" cy="4711207"/>
          </a:xfrm>
          <a:prstGeom prst="rect">
            <a:avLst/>
          </a:prstGeom>
        </p:spPr>
      </p:pic>
      <p:sp>
        <p:nvSpPr>
          <p:cNvPr id="6" name="Rectangle 5"/>
          <p:cNvSpPr/>
          <p:nvPr/>
        </p:nvSpPr>
        <p:spPr>
          <a:xfrm>
            <a:off x="1725109" y="4292602"/>
            <a:ext cx="4037516"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1725109" y="4648201"/>
            <a:ext cx="4037516"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1725109" y="4978400"/>
            <a:ext cx="4037516"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itle 1"/>
          <p:cNvSpPr txBox="1">
            <a:spLocks/>
          </p:cNvSpPr>
          <p:nvPr/>
        </p:nvSpPr>
        <p:spPr bwMode="auto">
          <a:xfrm>
            <a:off x="2428860" y="-24"/>
            <a:ext cx="625794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0" i="0" u="none" strike="noStrike" kern="0" cap="none" spc="0" normalizeH="0" baseline="0" noProof="0" smtClean="0">
                <a:ln>
                  <a:noFill/>
                </a:ln>
                <a:solidFill>
                  <a:schemeClr val="tx2"/>
                </a:solidFill>
                <a:effectLst/>
                <a:uLnTx/>
                <a:uFillTx/>
                <a:latin typeface="+mj-lt"/>
                <a:ea typeface="+mj-ea"/>
                <a:cs typeface="+mj-cs"/>
              </a:rPr>
              <a:t>نحوه درج منابع در </a:t>
            </a:r>
            <a:r>
              <a:rPr kumimoji="0" lang="en-US" sz="4400" b="0" i="0" u="none" strike="noStrike" kern="0" cap="none" spc="0" normalizeH="0" baseline="0" noProof="0" smtClean="0">
                <a:ln>
                  <a:noFill/>
                </a:ln>
                <a:solidFill>
                  <a:schemeClr val="tx2"/>
                </a:solidFill>
                <a:effectLst/>
                <a:uLnTx/>
                <a:uFillTx/>
                <a:latin typeface="+mj-lt"/>
                <a:ea typeface="+mj-ea"/>
                <a:cs typeface="+mj-cs"/>
              </a:rPr>
              <a:t>Word</a:t>
            </a:r>
            <a:endParaRPr kumimoji="0" lang="fa-IR" sz="44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876115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372" y="2332268"/>
            <a:ext cx="8290428" cy="1519570"/>
          </a:xfrm>
        </p:spPr>
        <p:txBody>
          <a:bodyPr>
            <a:normAutofit fontScale="55000" lnSpcReduction="20000"/>
          </a:bodyPr>
          <a:lstStyle/>
          <a:p>
            <a:pPr algn="r" rtl="1"/>
            <a:r>
              <a:rPr lang="fa-IR" dirty="0" smtClean="0"/>
              <a:t>در برنامه </a:t>
            </a:r>
            <a:r>
              <a:rPr lang="en-US" dirty="0" smtClean="0"/>
              <a:t>Word</a:t>
            </a:r>
            <a:r>
              <a:rPr lang="fa-IR" dirty="0" smtClean="0"/>
              <a:t>، وارد تب </a:t>
            </a:r>
            <a:r>
              <a:rPr lang="en-US" dirty="0" smtClean="0"/>
              <a:t>EndNote</a:t>
            </a:r>
            <a:r>
              <a:rPr lang="fa-IR" dirty="0" smtClean="0"/>
              <a:t>  شويد و مراحل زير را دنبال نماييد تا منبع مورد نظر وارد متن شود.</a:t>
            </a:r>
          </a:p>
          <a:p>
            <a:pPr algn="r" rtl="1"/>
            <a:r>
              <a:rPr lang="en-US" dirty="0" smtClean="0"/>
              <a:t>Insert Citation/ </a:t>
            </a:r>
            <a:r>
              <a:rPr lang="en-US" dirty="0"/>
              <a:t>Insert </a:t>
            </a:r>
            <a:r>
              <a:rPr lang="en-US" dirty="0" smtClean="0"/>
              <a:t>Selected Citation (s)</a:t>
            </a:r>
            <a:endParaRPr lang="fa-IR" dirty="0" smtClean="0"/>
          </a:p>
          <a:p>
            <a:pPr algn="r" rtl="1"/>
            <a:r>
              <a:rPr lang="fa-IR" dirty="0" smtClean="0"/>
              <a:t>در قسمت </a:t>
            </a:r>
            <a:r>
              <a:rPr lang="en-US" dirty="0" smtClean="0"/>
              <a:t>Style</a:t>
            </a:r>
            <a:r>
              <a:rPr lang="fa-IR" dirty="0" smtClean="0"/>
              <a:t>، سبک‌هاي مختلفي وجود دارند که متناسب با مجله و يا پايان نامه خود بايد آنها را انتخاب نماييد. البته اين کار را در داخل برنامه </a:t>
            </a:r>
            <a:r>
              <a:rPr lang="en-US" dirty="0" smtClean="0"/>
              <a:t>EndNote</a:t>
            </a:r>
            <a:r>
              <a:rPr lang="fa-IR" dirty="0" smtClean="0"/>
              <a:t> هم مي‌توانيد انجام دهيد ولي تا زماني که سبک مورد نظر را در </a:t>
            </a:r>
            <a:r>
              <a:rPr lang="en-US" dirty="0" smtClean="0"/>
              <a:t>Word</a:t>
            </a:r>
            <a:r>
              <a:rPr lang="fa-IR" dirty="0" smtClean="0"/>
              <a:t> انتخاب نکنيد، تغييرات اعمال نخواهند شد.</a:t>
            </a:r>
          </a:p>
          <a:p>
            <a:pPr algn="r" rtl="1"/>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72" y="4030433"/>
            <a:ext cx="8185549" cy="2182813"/>
          </a:xfrm>
          <a:prstGeom prst="rect">
            <a:avLst/>
          </a:prstGeom>
        </p:spPr>
      </p:pic>
      <p:sp>
        <p:nvSpPr>
          <p:cNvPr id="7" name="Rectangle 6"/>
          <p:cNvSpPr/>
          <p:nvPr/>
        </p:nvSpPr>
        <p:spPr>
          <a:xfrm>
            <a:off x="396372" y="4682068"/>
            <a:ext cx="632328" cy="115993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2659644" y="4682068"/>
            <a:ext cx="2493381" cy="35983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itle 1"/>
          <p:cNvSpPr>
            <a:spLocks noGrp="1"/>
          </p:cNvSpPr>
          <p:nvPr>
            <p:ph type="title"/>
          </p:nvPr>
        </p:nvSpPr>
        <p:spPr>
          <a:xfrm>
            <a:off x="2428860" y="-24"/>
            <a:ext cx="6257940" cy="1143000"/>
          </a:xfrm>
        </p:spPr>
        <p:txBody>
          <a:bodyPr/>
          <a:lstStyle/>
          <a:p>
            <a:pPr rtl="1"/>
            <a:r>
              <a:rPr lang="fa-IR" dirty="0" smtClean="0"/>
              <a:t>نحوه درج منابع در </a:t>
            </a:r>
            <a:r>
              <a:rPr lang="en-US" dirty="0" smtClean="0"/>
              <a:t>Word</a:t>
            </a:r>
            <a:endParaRPr lang="fa-IR" dirty="0"/>
          </a:p>
        </p:txBody>
      </p:sp>
    </p:spTree>
    <p:extLst>
      <p:ext uri="{BB962C8B-B14F-4D97-AF65-F5344CB8AC3E}">
        <p14:creationId xmlns:p14="http://schemas.microsoft.com/office/powerpoint/2010/main" val="241636744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16"/>
            <a:ext cx="6115064" cy="1143000"/>
          </a:xfrm>
        </p:spPr>
        <p:txBody>
          <a:bodyPr/>
          <a:lstStyle/>
          <a:p>
            <a:pPr rtl="1"/>
            <a:r>
              <a:rPr lang="fa-IR" dirty="0" smtClean="0"/>
              <a:t>نحوه درج منابع در </a:t>
            </a:r>
            <a:r>
              <a:rPr lang="en-US" dirty="0" smtClean="0"/>
              <a:t>Word</a:t>
            </a:r>
            <a:endParaRPr lang="fa-I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4447" y="1476386"/>
            <a:ext cx="6858015" cy="5238762"/>
          </a:xfrm>
        </p:spPr>
      </p:pic>
    </p:spTree>
    <p:extLst>
      <p:ext uri="{BB962C8B-B14F-4D97-AF65-F5344CB8AC3E}">
        <p14:creationId xmlns:p14="http://schemas.microsoft.com/office/powerpoint/2010/main" val="342096465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428860" y="-24"/>
            <a:ext cx="625794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0" i="0" u="none" strike="noStrike" kern="0" cap="none" spc="0" normalizeH="0" baseline="0" noProof="0" dirty="0" smtClean="0">
                <a:ln>
                  <a:noFill/>
                </a:ln>
                <a:solidFill>
                  <a:schemeClr val="tx2"/>
                </a:solidFill>
                <a:effectLst/>
                <a:uLnTx/>
                <a:uFillTx/>
                <a:latin typeface="+mj-lt"/>
                <a:ea typeface="+mj-ea"/>
                <a:cs typeface="+mj-cs"/>
              </a:rPr>
              <a:t>ابزارهای تحقیق</a:t>
            </a:r>
            <a:endParaRPr kumimoji="0" lang="fa-IR" sz="4400" b="0" i="0"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8"/>
          <p:cNvSpPr>
            <a:spLocks noGrp="1"/>
          </p:cNvSpPr>
          <p:nvPr>
            <p:ph idx="1"/>
          </p:nvPr>
        </p:nvSpPr>
        <p:spPr/>
        <p:txBody>
          <a:bodyPr/>
          <a:lstStyle/>
          <a:p>
            <a:pPr algn="ctr" rtl="1">
              <a:buNone/>
            </a:pPr>
            <a:endParaRPr lang="fa-IR" sz="5400" dirty="0" smtClean="0"/>
          </a:p>
          <a:p>
            <a:pPr algn="ctr" rtl="1">
              <a:buNone/>
            </a:pPr>
            <a:r>
              <a:rPr lang="fa-IR" sz="9600" dirty="0" smtClean="0"/>
              <a:t>اسلاید کمکی</a:t>
            </a:r>
            <a:endParaRPr lang="en-US" sz="9600" dirty="0"/>
          </a:p>
        </p:txBody>
      </p:sp>
    </p:spTree>
    <p:extLst>
      <p:ext uri="{BB962C8B-B14F-4D97-AF65-F5344CB8AC3E}">
        <p14:creationId xmlns:p14="http://schemas.microsoft.com/office/powerpoint/2010/main" val="238761151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آدرس سایت</a:t>
            </a:r>
            <a:endParaRPr lang="en-US" dirty="0"/>
          </a:p>
        </p:txBody>
      </p:sp>
      <p:sp>
        <p:nvSpPr>
          <p:cNvPr id="3" name="Content Placeholder 2"/>
          <p:cNvSpPr>
            <a:spLocks noGrp="1"/>
          </p:cNvSpPr>
          <p:nvPr>
            <p:ph idx="1"/>
          </p:nvPr>
        </p:nvSpPr>
        <p:spPr/>
        <p:txBody>
          <a:bodyPr/>
          <a:lstStyle/>
          <a:p>
            <a:pPr algn="ctr">
              <a:buNone/>
            </a:pPr>
            <a:endParaRPr lang="fa-IR" sz="4000" dirty="0" smtClean="0"/>
          </a:p>
          <a:p>
            <a:pPr algn="ctr">
              <a:buNone/>
            </a:pPr>
            <a:r>
              <a:rPr lang="en-US" sz="6000" dirty="0" smtClean="0">
                <a:hlinkClick r:id="rId2"/>
              </a:rPr>
              <a:t>www.khezrian.net</a:t>
            </a:r>
            <a:endParaRPr lang="en-US" sz="6000" dirty="0" smtClean="0"/>
          </a:p>
          <a:p>
            <a:pPr algn="ctr">
              <a:buNone/>
            </a:pPr>
            <a:endParaRPr lang="en-US" sz="6000" dirty="0" smtClean="0"/>
          </a:p>
          <a:p>
            <a:pPr algn="ctr">
              <a:buNone/>
            </a:pPr>
            <a:r>
              <a:rPr lang="en-US" sz="6000" dirty="0" smtClean="0"/>
              <a:t>mojtaba@khezrian.net</a:t>
            </a:r>
            <a:endParaRPr lang="fa-IR" sz="6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285720" y="2357430"/>
            <a:ext cx="8729634" cy="4143404"/>
          </a:xfrm>
        </p:spPr>
        <p:txBody>
          <a:bodyPr/>
          <a:lstStyle/>
          <a:p>
            <a:pPr algn="r" rtl="1"/>
            <a:r>
              <a:rPr lang="en-US" dirty="0" smtClean="0"/>
              <a:t> </a:t>
            </a:r>
            <a:r>
              <a:rPr lang="fa-IR" dirty="0" smtClean="0"/>
              <a:t>واحد کنترل دستورالعمل را از حافظه اصلی دریافت می کند.</a:t>
            </a:r>
          </a:p>
          <a:p>
            <a:pPr algn="r" rtl="1"/>
            <a:r>
              <a:rPr lang="fa-IR" dirty="0" smtClean="0"/>
              <a:t>واحد کنترل دستورالعمل را</a:t>
            </a:r>
            <a:r>
              <a:rPr lang="en-US" dirty="0" smtClean="0"/>
              <a:t>decode </a:t>
            </a:r>
            <a:r>
              <a:rPr lang="fa-IR" dirty="0" smtClean="0"/>
              <a:t> می کند.</a:t>
            </a:r>
          </a:p>
          <a:p>
            <a:pPr algn="r" rtl="1"/>
            <a:r>
              <a:rPr lang="en-US" dirty="0" smtClean="0"/>
              <a:t>ALU</a:t>
            </a:r>
            <a:r>
              <a:rPr lang="fa-IR" dirty="0" smtClean="0"/>
              <a:t> </a:t>
            </a:r>
            <a:r>
              <a:rPr lang="en-US" dirty="0" smtClean="0"/>
              <a:t> </a:t>
            </a:r>
            <a:r>
              <a:rPr lang="fa-IR" dirty="0" smtClean="0"/>
              <a:t>داده و دستورالعمل را دریافت کرده و محاسبه و مقایسه را انجام می دهد.</a:t>
            </a:r>
          </a:p>
          <a:p>
            <a:pPr algn="r" rtl="1"/>
            <a:r>
              <a:rPr lang="fa-IR" dirty="0" smtClean="0"/>
              <a:t>نتیجه در حافظه اولیه ذخیره سازی می شود.</a:t>
            </a:r>
            <a:endParaRPr lang="en-US" dirty="0"/>
          </a:p>
        </p:txBody>
      </p:sp>
      <p:sp>
        <p:nvSpPr>
          <p:cNvPr id="6" name="Rectangle 2"/>
          <p:cNvSpPr>
            <a:spLocks noGrp="1" noChangeArrowheads="1"/>
          </p:cNvSpPr>
          <p:nvPr>
            <p:ph type="title"/>
          </p:nvPr>
        </p:nvSpPr>
        <p:spPr>
          <a:xfrm>
            <a:off x="1771688" y="0"/>
            <a:ext cx="6872278" cy="1125538"/>
          </a:xfrm>
        </p:spPr>
        <p:txBody>
          <a:bodyPr/>
          <a:lstStyle/>
          <a:p>
            <a:pPr rtl="1"/>
            <a:r>
              <a:rPr lang="fa-IR" dirty="0" smtClean="0"/>
              <a:t>چرخه تراکنش در </a:t>
            </a:r>
            <a:r>
              <a:rPr lang="en-US" dirty="0" smtClean="0"/>
              <a:t>CPU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1" end="1"/>
                                            </p:txEl>
                                          </p:spTgt>
                                        </p:tgtEl>
                                        <p:attrNameLst>
                                          <p:attrName>style.visibility</p:attrName>
                                        </p:attrNameLst>
                                      </p:cBhvr>
                                      <p:to>
                                        <p:strVal val="visible"/>
                                      </p:to>
                                    </p:set>
                                    <p:animEffect transition="in" filter="fade">
                                      <p:cBhvr>
                                        <p:cTn id="17" dur="800" decel="100000"/>
                                        <p:tgtEl>
                                          <p:spTgt spid="189443">
                                            <p:txEl>
                                              <p:pRg st="1" end="1"/>
                                            </p:txEl>
                                          </p:spTgt>
                                        </p:tgtEl>
                                      </p:cBhvr>
                                    </p:animEffect>
                                    <p:anim calcmode="lin" valueType="num">
                                      <p:cBhvr>
                                        <p:cTn id="18" dur="800" decel="100000" fill="hold"/>
                                        <p:tgtEl>
                                          <p:spTgt spid="18944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2" end="2"/>
                                            </p:txEl>
                                          </p:spTgt>
                                        </p:tgtEl>
                                        <p:attrNameLst>
                                          <p:attrName>style.visibility</p:attrName>
                                        </p:attrNameLst>
                                      </p:cBhvr>
                                      <p:to>
                                        <p:strVal val="visible"/>
                                      </p:to>
                                    </p:set>
                                    <p:animEffect transition="in" filter="fade">
                                      <p:cBhvr>
                                        <p:cTn id="27" dur="800" decel="100000"/>
                                        <p:tgtEl>
                                          <p:spTgt spid="189443">
                                            <p:txEl>
                                              <p:pRg st="2" end="2"/>
                                            </p:txEl>
                                          </p:spTgt>
                                        </p:tgtEl>
                                      </p:cBhvr>
                                    </p:animEffect>
                                    <p:anim calcmode="lin" valueType="num">
                                      <p:cBhvr>
                                        <p:cTn id="2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3" end="3"/>
                                            </p:txEl>
                                          </p:spTgt>
                                        </p:tgtEl>
                                        <p:attrNameLst>
                                          <p:attrName>style.visibility</p:attrName>
                                        </p:attrNameLst>
                                      </p:cBhvr>
                                      <p:to>
                                        <p:strVal val="visible"/>
                                      </p:to>
                                    </p:set>
                                    <p:animEffect transition="in" filter="fade">
                                      <p:cBhvr>
                                        <p:cTn id="37" dur="800" decel="100000"/>
                                        <p:tgtEl>
                                          <p:spTgt spid="189443">
                                            <p:txEl>
                                              <p:pRg st="3" end="3"/>
                                            </p:txEl>
                                          </p:spTgt>
                                        </p:tgtEl>
                                      </p:cBhvr>
                                    </p:animEffect>
                                    <p:anim calcmode="lin" valueType="num">
                                      <p:cBhvr>
                                        <p:cTn id="3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r>
              <a:rPr lang="en-US" dirty="0" smtClean="0"/>
              <a:t>1-</a:t>
            </a:r>
            <a:fld id="{A3436681-D989-4BE3-A404-ACD568445983}" type="slidenum">
              <a:rPr lang="en-US" smtClean="0"/>
              <a:pPr/>
              <a:t>2</a:t>
            </a:fld>
            <a:endParaRPr lang="en-US" dirty="0" smtClean="0"/>
          </a:p>
        </p:txBody>
      </p:sp>
      <p:sp>
        <p:nvSpPr>
          <p:cNvPr id="4099" name="Rectangle 2"/>
          <p:cNvSpPr>
            <a:spLocks noGrp="1" noChangeArrowheads="1"/>
          </p:cNvSpPr>
          <p:nvPr>
            <p:ph type="title"/>
          </p:nvPr>
        </p:nvSpPr>
        <p:spPr>
          <a:xfrm>
            <a:off x="990600" y="228600"/>
            <a:ext cx="8153400" cy="533400"/>
          </a:xfrm>
        </p:spPr>
        <p:txBody>
          <a:bodyPr/>
          <a:lstStyle/>
          <a:p>
            <a:pPr eaLnBrk="1" hangingPunct="1"/>
            <a:r>
              <a:rPr lang="fa-IR" sz="4500" dirty="0" smtClean="0"/>
              <a:t>سیستم ارزیابی</a:t>
            </a:r>
            <a:endParaRPr lang="en-US" sz="4500" dirty="0" smtClean="0"/>
          </a:p>
        </p:txBody>
      </p:sp>
      <p:sp>
        <p:nvSpPr>
          <p:cNvPr id="4100" name="Rectangle 3"/>
          <p:cNvSpPr>
            <a:spLocks noGrp="1" noChangeArrowheads="1"/>
          </p:cNvSpPr>
          <p:nvPr>
            <p:ph type="body" idx="1"/>
          </p:nvPr>
        </p:nvSpPr>
        <p:spPr>
          <a:xfrm>
            <a:off x="1066800" y="1371600"/>
            <a:ext cx="7831138" cy="5181600"/>
          </a:xfrm>
        </p:spPr>
        <p:txBody>
          <a:bodyPr/>
          <a:lstStyle/>
          <a:p>
            <a:pPr eaLnBrk="1" hangingPunct="1">
              <a:lnSpc>
                <a:spcPct val="150000"/>
              </a:lnSpc>
            </a:pPr>
            <a:r>
              <a:rPr lang="en-US" sz="4000" b="1" dirty="0" smtClean="0"/>
              <a:t>Attendance </a:t>
            </a:r>
            <a:r>
              <a:rPr lang="en-US" sz="4000" b="1" dirty="0" smtClean="0">
                <a:solidFill>
                  <a:srgbClr val="00B050"/>
                </a:solidFill>
              </a:rPr>
              <a:t>10 %</a:t>
            </a:r>
          </a:p>
          <a:p>
            <a:pPr eaLnBrk="1" hangingPunct="1">
              <a:lnSpc>
                <a:spcPct val="150000"/>
              </a:lnSpc>
            </a:pPr>
            <a:r>
              <a:rPr lang="en-US" sz="4000" b="1" dirty="0" smtClean="0"/>
              <a:t>Activity </a:t>
            </a:r>
            <a:r>
              <a:rPr lang="en-US" sz="4000" b="1" dirty="0" smtClean="0">
                <a:solidFill>
                  <a:srgbClr val="0070C0"/>
                </a:solidFill>
              </a:rPr>
              <a:t>20 %</a:t>
            </a:r>
          </a:p>
          <a:p>
            <a:pPr eaLnBrk="1" hangingPunct="1">
              <a:lnSpc>
                <a:spcPct val="150000"/>
              </a:lnSpc>
            </a:pPr>
            <a:r>
              <a:rPr lang="en-US" sz="4000" b="1" dirty="0" smtClean="0"/>
              <a:t>Assignments &amp; Project </a:t>
            </a:r>
            <a:r>
              <a:rPr lang="en-US" sz="4000" b="1" dirty="0" smtClean="0">
                <a:solidFill>
                  <a:srgbClr val="7030A0"/>
                </a:solidFill>
              </a:rPr>
              <a:t>40%</a:t>
            </a:r>
          </a:p>
          <a:p>
            <a:pPr eaLnBrk="1" hangingPunct="1">
              <a:lnSpc>
                <a:spcPct val="150000"/>
              </a:lnSpc>
            </a:pPr>
            <a:r>
              <a:rPr lang="en-US" sz="4000" b="1" dirty="0" smtClean="0"/>
              <a:t>Final </a:t>
            </a:r>
            <a:r>
              <a:rPr lang="en-US" sz="4000" b="1" dirty="0" smtClean="0">
                <a:solidFill>
                  <a:srgbClr val="C00000"/>
                </a:solidFill>
              </a:rPr>
              <a:t>40 %</a:t>
            </a:r>
            <a:r>
              <a:rPr lang="en-US" sz="4000" b="1" dirty="0" smtClean="0"/>
              <a:t> </a:t>
            </a:r>
          </a:p>
          <a:p>
            <a:pPr eaLnBrk="1" hangingPunct="1">
              <a:lnSpc>
                <a:spcPct val="150000"/>
              </a:lnSpc>
            </a:pPr>
            <a:r>
              <a:rPr lang="en-US" sz="4000" b="1" dirty="0" smtClean="0"/>
              <a:t>Total: </a:t>
            </a:r>
            <a:r>
              <a:rPr lang="en-US" sz="4000" b="1" dirty="0" smtClean="0">
                <a:solidFill>
                  <a:srgbClr val="00B0F0"/>
                </a:solidFill>
              </a:rPr>
              <a:t>110 %</a:t>
            </a:r>
            <a:r>
              <a:rPr lang="en-US" sz="4000" b="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down)">
                                      <p:cBhvr>
                                        <p:cTn id="7" dur="580">
                                          <p:stCondLst>
                                            <p:cond delay="0"/>
                                          </p:stCondLst>
                                        </p:cTn>
                                        <p:tgtEl>
                                          <p:spTgt spid="4100">
                                            <p:txEl>
                                              <p:pRg st="0" end="0"/>
                                            </p:txEl>
                                          </p:spTgt>
                                        </p:tgtEl>
                                      </p:cBhvr>
                                    </p:animEffect>
                                    <p:anim calcmode="lin" valueType="num">
                                      <p:cBhvr>
                                        <p:cTn id="8" dur="1822" tmFilter="0,0; 0.14,0.36; 0.43,0.73; 0.71,0.91; 1.0,1.0">
                                          <p:stCondLst>
                                            <p:cond delay="0"/>
                                          </p:stCondLst>
                                        </p:cTn>
                                        <p:tgtEl>
                                          <p:spTgt spid="410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xEl>
                                              <p:pRg st="0" end="0"/>
                                            </p:txEl>
                                          </p:spTgt>
                                        </p:tgtEl>
                                      </p:cBhvr>
                                      <p:to x="100000" y="60000"/>
                                    </p:animScale>
                                    <p:animScale>
                                      <p:cBhvr>
                                        <p:cTn id="14" dur="166" decel="50000">
                                          <p:stCondLst>
                                            <p:cond delay="676"/>
                                          </p:stCondLst>
                                        </p:cTn>
                                        <p:tgtEl>
                                          <p:spTgt spid="4100">
                                            <p:txEl>
                                              <p:pRg st="0" end="0"/>
                                            </p:txEl>
                                          </p:spTgt>
                                        </p:tgtEl>
                                      </p:cBhvr>
                                      <p:to x="100000" y="100000"/>
                                    </p:animScale>
                                    <p:animScale>
                                      <p:cBhvr>
                                        <p:cTn id="15" dur="26">
                                          <p:stCondLst>
                                            <p:cond delay="1312"/>
                                          </p:stCondLst>
                                        </p:cTn>
                                        <p:tgtEl>
                                          <p:spTgt spid="4100">
                                            <p:txEl>
                                              <p:pRg st="0" end="0"/>
                                            </p:txEl>
                                          </p:spTgt>
                                        </p:tgtEl>
                                      </p:cBhvr>
                                      <p:to x="100000" y="80000"/>
                                    </p:animScale>
                                    <p:animScale>
                                      <p:cBhvr>
                                        <p:cTn id="16" dur="166" decel="50000">
                                          <p:stCondLst>
                                            <p:cond delay="1338"/>
                                          </p:stCondLst>
                                        </p:cTn>
                                        <p:tgtEl>
                                          <p:spTgt spid="4100">
                                            <p:txEl>
                                              <p:pRg st="0" end="0"/>
                                            </p:txEl>
                                          </p:spTgt>
                                        </p:tgtEl>
                                      </p:cBhvr>
                                      <p:to x="100000" y="100000"/>
                                    </p:animScale>
                                    <p:animScale>
                                      <p:cBhvr>
                                        <p:cTn id="17" dur="26">
                                          <p:stCondLst>
                                            <p:cond delay="1642"/>
                                          </p:stCondLst>
                                        </p:cTn>
                                        <p:tgtEl>
                                          <p:spTgt spid="4100">
                                            <p:txEl>
                                              <p:pRg st="0" end="0"/>
                                            </p:txEl>
                                          </p:spTgt>
                                        </p:tgtEl>
                                      </p:cBhvr>
                                      <p:to x="100000" y="90000"/>
                                    </p:animScale>
                                    <p:animScale>
                                      <p:cBhvr>
                                        <p:cTn id="18" dur="166" decel="50000">
                                          <p:stCondLst>
                                            <p:cond delay="1668"/>
                                          </p:stCondLst>
                                        </p:cTn>
                                        <p:tgtEl>
                                          <p:spTgt spid="4100">
                                            <p:txEl>
                                              <p:pRg st="0" end="0"/>
                                            </p:txEl>
                                          </p:spTgt>
                                        </p:tgtEl>
                                      </p:cBhvr>
                                      <p:to x="100000" y="100000"/>
                                    </p:animScale>
                                    <p:animScale>
                                      <p:cBhvr>
                                        <p:cTn id="19" dur="26">
                                          <p:stCondLst>
                                            <p:cond delay="1808"/>
                                          </p:stCondLst>
                                        </p:cTn>
                                        <p:tgtEl>
                                          <p:spTgt spid="4100">
                                            <p:txEl>
                                              <p:pRg st="0" end="0"/>
                                            </p:txEl>
                                          </p:spTgt>
                                        </p:tgtEl>
                                      </p:cBhvr>
                                      <p:to x="100000" y="95000"/>
                                    </p:animScale>
                                    <p:animScale>
                                      <p:cBhvr>
                                        <p:cTn id="20" dur="166" decel="50000">
                                          <p:stCondLst>
                                            <p:cond delay="1834"/>
                                          </p:stCondLst>
                                        </p:cTn>
                                        <p:tgtEl>
                                          <p:spTgt spid="410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0">
                                            <p:txEl>
                                              <p:pRg st="1" end="1"/>
                                            </p:txEl>
                                          </p:spTgt>
                                        </p:tgtEl>
                                        <p:attrNameLst>
                                          <p:attrName>style.visibility</p:attrName>
                                        </p:attrNameLst>
                                      </p:cBhvr>
                                      <p:to>
                                        <p:strVal val="visible"/>
                                      </p:to>
                                    </p:set>
                                    <p:animEffect transition="in" filter="wipe(down)">
                                      <p:cBhvr>
                                        <p:cTn id="25" dur="580">
                                          <p:stCondLst>
                                            <p:cond delay="0"/>
                                          </p:stCondLst>
                                        </p:cTn>
                                        <p:tgtEl>
                                          <p:spTgt spid="4100">
                                            <p:txEl>
                                              <p:pRg st="1" end="1"/>
                                            </p:txEl>
                                          </p:spTgt>
                                        </p:tgtEl>
                                      </p:cBhvr>
                                    </p:animEffect>
                                    <p:anim calcmode="lin" valueType="num">
                                      <p:cBhvr>
                                        <p:cTn id="26" dur="1822" tmFilter="0,0; 0.14,0.36; 0.43,0.73; 0.71,0.91; 1.0,1.0">
                                          <p:stCondLst>
                                            <p:cond delay="0"/>
                                          </p:stCondLst>
                                        </p:cTn>
                                        <p:tgtEl>
                                          <p:spTgt spid="410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0">
                                            <p:txEl>
                                              <p:pRg st="1" end="1"/>
                                            </p:txEl>
                                          </p:spTgt>
                                        </p:tgtEl>
                                      </p:cBhvr>
                                      <p:to x="100000" y="60000"/>
                                    </p:animScale>
                                    <p:animScale>
                                      <p:cBhvr>
                                        <p:cTn id="32" dur="166" decel="50000">
                                          <p:stCondLst>
                                            <p:cond delay="676"/>
                                          </p:stCondLst>
                                        </p:cTn>
                                        <p:tgtEl>
                                          <p:spTgt spid="4100">
                                            <p:txEl>
                                              <p:pRg st="1" end="1"/>
                                            </p:txEl>
                                          </p:spTgt>
                                        </p:tgtEl>
                                      </p:cBhvr>
                                      <p:to x="100000" y="100000"/>
                                    </p:animScale>
                                    <p:animScale>
                                      <p:cBhvr>
                                        <p:cTn id="33" dur="26">
                                          <p:stCondLst>
                                            <p:cond delay="1312"/>
                                          </p:stCondLst>
                                        </p:cTn>
                                        <p:tgtEl>
                                          <p:spTgt spid="4100">
                                            <p:txEl>
                                              <p:pRg st="1" end="1"/>
                                            </p:txEl>
                                          </p:spTgt>
                                        </p:tgtEl>
                                      </p:cBhvr>
                                      <p:to x="100000" y="80000"/>
                                    </p:animScale>
                                    <p:animScale>
                                      <p:cBhvr>
                                        <p:cTn id="34" dur="166" decel="50000">
                                          <p:stCondLst>
                                            <p:cond delay="1338"/>
                                          </p:stCondLst>
                                        </p:cTn>
                                        <p:tgtEl>
                                          <p:spTgt spid="4100">
                                            <p:txEl>
                                              <p:pRg st="1" end="1"/>
                                            </p:txEl>
                                          </p:spTgt>
                                        </p:tgtEl>
                                      </p:cBhvr>
                                      <p:to x="100000" y="100000"/>
                                    </p:animScale>
                                    <p:animScale>
                                      <p:cBhvr>
                                        <p:cTn id="35" dur="26">
                                          <p:stCondLst>
                                            <p:cond delay="1642"/>
                                          </p:stCondLst>
                                        </p:cTn>
                                        <p:tgtEl>
                                          <p:spTgt spid="4100">
                                            <p:txEl>
                                              <p:pRg st="1" end="1"/>
                                            </p:txEl>
                                          </p:spTgt>
                                        </p:tgtEl>
                                      </p:cBhvr>
                                      <p:to x="100000" y="90000"/>
                                    </p:animScale>
                                    <p:animScale>
                                      <p:cBhvr>
                                        <p:cTn id="36" dur="166" decel="50000">
                                          <p:stCondLst>
                                            <p:cond delay="1668"/>
                                          </p:stCondLst>
                                        </p:cTn>
                                        <p:tgtEl>
                                          <p:spTgt spid="4100">
                                            <p:txEl>
                                              <p:pRg st="1" end="1"/>
                                            </p:txEl>
                                          </p:spTgt>
                                        </p:tgtEl>
                                      </p:cBhvr>
                                      <p:to x="100000" y="100000"/>
                                    </p:animScale>
                                    <p:animScale>
                                      <p:cBhvr>
                                        <p:cTn id="37" dur="26">
                                          <p:stCondLst>
                                            <p:cond delay="1808"/>
                                          </p:stCondLst>
                                        </p:cTn>
                                        <p:tgtEl>
                                          <p:spTgt spid="4100">
                                            <p:txEl>
                                              <p:pRg st="1" end="1"/>
                                            </p:txEl>
                                          </p:spTgt>
                                        </p:tgtEl>
                                      </p:cBhvr>
                                      <p:to x="100000" y="95000"/>
                                    </p:animScale>
                                    <p:animScale>
                                      <p:cBhvr>
                                        <p:cTn id="38" dur="166" decel="50000">
                                          <p:stCondLst>
                                            <p:cond delay="1834"/>
                                          </p:stCondLst>
                                        </p:cTn>
                                        <p:tgtEl>
                                          <p:spTgt spid="4100">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100">
                                            <p:txEl>
                                              <p:pRg st="2" end="2"/>
                                            </p:txEl>
                                          </p:spTgt>
                                        </p:tgtEl>
                                        <p:attrNameLst>
                                          <p:attrName>style.visibility</p:attrName>
                                        </p:attrNameLst>
                                      </p:cBhvr>
                                      <p:to>
                                        <p:strVal val="visible"/>
                                      </p:to>
                                    </p:set>
                                    <p:animEffect transition="in" filter="wipe(down)">
                                      <p:cBhvr>
                                        <p:cTn id="43" dur="580">
                                          <p:stCondLst>
                                            <p:cond delay="0"/>
                                          </p:stCondLst>
                                        </p:cTn>
                                        <p:tgtEl>
                                          <p:spTgt spid="4100">
                                            <p:txEl>
                                              <p:pRg st="2" end="2"/>
                                            </p:txEl>
                                          </p:spTgt>
                                        </p:tgtEl>
                                      </p:cBhvr>
                                    </p:animEffect>
                                    <p:anim calcmode="lin" valueType="num">
                                      <p:cBhvr>
                                        <p:cTn id="44" dur="1822" tmFilter="0,0; 0.14,0.36; 0.43,0.73; 0.71,0.91; 1.0,1.0">
                                          <p:stCondLst>
                                            <p:cond delay="0"/>
                                          </p:stCondLst>
                                        </p:cTn>
                                        <p:tgtEl>
                                          <p:spTgt spid="4100">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100">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100">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100">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100">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100">
                                            <p:txEl>
                                              <p:pRg st="2" end="2"/>
                                            </p:txEl>
                                          </p:spTgt>
                                        </p:tgtEl>
                                      </p:cBhvr>
                                      <p:to x="100000" y="60000"/>
                                    </p:animScale>
                                    <p:animScale>
                                      <p:cBhvr>
                                        <p:cTn id="50" dur="166" decel="50000">
                                          <p:stCondLst>
                                            <p:cond delay="676"/>
                                          </p:stCondLst>
                                        </p:cTn>
                                        <p:tgtEl>
                                          <p:spTgt spid="4100">
                                            <p:txEl>
                                              <p:pRg st="2" end="2"/>
                                            </p:txEl>
                                          </p:spTgt>
                                        </p:tgtEl>
                                      </p:cBhvr>
                                      <p:to x="100000" y="100000"/>
                                    </p:animScale>
                                    <p:animScale>
                                      <p:cBhvr>
                                        <p:cTn id="51" dur="26">
                                          <p:stCondLst>
                                            <p:cond delay="1312"/>
                                          </p:stCondLst>
                                        </p:cTn>
                                        <p:tgtEl>
                                          <p:spTgt spid="4100">
                                            <p:txEl>
                                              <p:pRg st="2" end="2"/>
                                            </p:txEl>
                                          </p:spTgt>
                                        </p:tgtEl>
                                      </p:cBhvr>
                                      <p:to x="100000" y="80000"/>
                                    </p:animScale>
                                    <p:animScale>
                                      <p:cBhvr>
                                        <p:cTn id="52" dur="166" decel="50000">
                                          <p:stCondLst>
                                            <p:cond delay="1338"/>
                                          </p:stCondLst>
                                        </p:cTn>
                                        <p:tgtEl>
                                          <p:spTgt spid="4100">
                                            <p:txEl>
                                              <p:pRg st="2" end="2"/>
                                            </p:txEl>
                                          </p:spTgt>
                                        </p:tgtEl>
                                      </p:cBhvr>
                                      <p:to x="100000" y="100000"/>
                                    </p:animScale>
                                    <p:animScale>
                                      <p:cBhvr>
                                        <p:cTn id="53" dur="26">
                                          <p:stCondLst>
                                            <p:cond delay="1642"/>
                                          </p:stCondLst>
                                        </p:cTn>
                                        <p:tgtEl>
                                          <p:spTgt spid="4100">
                                            <p:txEl>
                                              <p:pRg st="2" end="2"/>
                                            </p:txEl>
                                          </p:spTgt>
                                        </p:tgtEl>
                                      </p:cBhvr>
                                      <p:to x="100000" y="90000"/>
                                    </p:animScale>
                                    <p:animScale>
                                      <p:cBhvr>
                                        <p:cTn id="54" dur="166" decel="50000">
                                          <p:stCondLst>
                                            <p:cond delay="1668"/>
                                          </p:stCondLst>
                                        </p:cTn>
                                        <p:tgtEl>
                                          <p:spTgt spid="4100">
                                            <p:txEl>
                                              <p:pRg st="2" end="2"/>
                                            </p:txEl>
                                          </p:spTgt>
                                        </p:tgtEl>
                                      </p:cBhvr>
                                      <p:to x="100000" y="100000"/>
                                    </p:animScale>
                                    <p:animScale>
                                      <p:cBhvr>
                                        <p:cTn id="55" dur="26">
                                          <p:stCondLst>
                                            <p:cond delay="1808"/>
                                          </p:stCondLst>
                                        </p:cTn>
                                        <p:tgtEl>
                                          <p:spTgt spid="4100">
                                            <p:txEl>
                                              <p:pRg st="2" end="2"/>
                                            </p:txEl>
                                          </p:spTgt>
                                        </p:tgtEl>
                                      </p:cBhvr>
                                      <p:to x="100000" y="95000"/>
                                    </p:animScale>
                                    <p:animScale>
                                      <p:cBhvr>
                                        <p:cTn id="56" dur="166" decel="50000">
                                          <p:stCondLst>
                                            <p:cond delay="1834"/>
                                          </p:stCondLst>
                                        </p:cTn>
                                        <p:tgtEl>
                                          <p:spTgt spid="4100">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100">
                                            <p:txEl>
                                              <p:pRg st="3" end="3"/>
                                            </p:txEl>
                                          </p:spTgt>
                                        </p:tgtEl>
                                        <p:attrNameLst>
                                          <p:attrName>style.visibility</p:attrName>
                                        </p:attrNameLst>
                                      </p:cBhvr>
                                      <p:to>
                                        <p:strVal val="visible"/>
                                      </p:to>
                                    </p:set>
                                    <p:animEffect transition="in" filter="wipe(down)">
                                      <p:cBhvr>
                                        <p:cTn id="61" dur="580">
                                          <p:stCondLst>
                                            <p:cond delay="0"/>
                                          </p:stCondLst>
                                        </p:cTn>
                                        <p:tgtEl>
                                          <p:spTgt spid="4100">
                                            <p:txEl>
                                              <p:pRg st="3" end="3"/>
                                            </p:txEl>
                                          </p:spTgt>
                                        </p:tgtEl>
                                      </p:cBhvr>
                                    </p:animEffect>
                                    <p:anim calcmode="lin" valueType="num">
                                      <p:cBhvr>
                                        <p:cTn id="62" dur="1822" tmFilter="0,0; 0.14,0.36; 0.43,0.73; 0.71,0.91; 1.0,1.0">
                                          <p:stCondLst>
                                            <p:cond delay="0"/>
                                          </p:stCondLst>
                                        </p:cTn>
                                        <p:tgtEl>
                                          <p:spTgt spid="4100">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100">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100">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100">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100">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100">
                                            <p:txEl>
                                              <p:pRg st="3" end="3"/>
                                            </p:txEl>
                                          </p:spTgt>
                                        </p:tgtEl>
                                      </p:cBhvr>
                                      <p:to x="100000" y="60000"/>
                                    </p:animScale>
                                    <p:animScale>
                                      <p:cBhvr>
                                        <p:cTn id="68" dur="166" decel="50000">
                                          <p:stCondLst>
                                            <p:cond delay="676"/>
                                          </p:stCondLst>
                                        </p:cTn>
                                        <p:tgtEl>
                                          <p:spTgt spid="4100">
                                            <p:txEl>
                                              <p:pRg st="3" end="3"/>
                                            </p:txEl>
                                          </p:spTgt>
                                        </p:tgtEl>
                                      </p:cBhvr>
                                      <p:to x="100000" y="100000"/>
                                    </p:animScale>
                                    <p:animScale>
                                      <p:cBhvr>
                                        <p:cTn id="69" dur="26">
                                          <p:stCondLst>
                                            <p:cond delay="1312"/>
                                          </p:stCondLst>
                                        </p:cTn>
                                        <p:tgtEl>
                                          <p:spTgt spid="4100">
                                            <p:txEl>
                                              <p:pRg st="3" end="3"/>
                                            </p:txEl>
                                          </p:spTgt>
                                        </p:tgtEl>
                                      </p:cBhvr>
                                      <p:to x="100000" y="80000"/>
                                    </p:animScale>
                                    <p:animScale>
                                      <p:cBhvr>
                                        <p:cTn id="70" dur="166" decel="50000">
                                          <p:stCondLst>
                                            <p:cond delay="1338"/>
                                          </p:stCondLst>
                                        </p:cTn>
                                        <p:tgtEl>
                                          <p:spTgt spid="4100">
                                            <p:txEl>
                                              <p:pRg st="3" end="3"/>
                                            </p:txEl>
                                          </p:spTgt>
                                        </p:tgtEl>
                                      </p:cBhvr>
                                      <p:to x="100000" y="100000"/>
                                    </p:animScale>
                                    <p:animScale>
                                      <p:cBhvr>
                                        <p:cTn id="71" dur="26">
                                          <p:stCondLst>
                                            <p:cond delay="1642"/>
                                          </p:stCondLst>
                                        </p:cTn>
                                        <p:tgtEl>
                                          <p:spTgt spid="4100">
                                            <p:txEl>
                                              <p:pRg st="3" end="3"/>
                                            </p:txEl>
                                          </p:spTgt>
                                        </p:tgtEl>
                                      </p:cBhvr>
                                      <p:to x="100000" y="90000"/>
                                    </p:animScale>
                                    <p:animScale>
                                      <p:cBhvr>
                                        <p:cTn id="72" dur="166" decel="50000">
                                          <p:stCondLst>
                                            <p:cond delay="1668"/>
                                          </p:stCondLst>
                                        </p:cTn>
                                        <p:tgtEl>
                                          <p:spTgt spid="4100">
                                            <p:txEl>
                                              <p:pRg st="3" end="3"/>
                                            </p:txEl>
                                          </p:spTgt>
                                        </p:tgtEl>
                                      </p:cBhvr>
                                      <p:to x="100000" y="100000"/>
                                    </p:animScale>
                                    <p:animScale>
                                      <p:cBhvr>
                                        <p:cTn id="73" dur="26">
                                          <p:stCondLst>
                                            <p:cond delay="1808"/>
                                          </p:stCondLst>
                                        </p:cTn>
                                        <p:tgtEl>
                                          <p:spTgt spid="4100">
                                            <p:txEl>
                                              <p:pRg st="3" end="3"/>
                                            </p:txEl>
                                          </p:spTgt>
                                        </p:tgtEl>
                                      </p:cBhvr>
                                      <p:to x="100000" y="95000"/>
                                    </p:animScale>
                                    <p:animScale>
                                      <p:cBhvr>
                                        <p:cTn id="74" dur="166" decel="50000">
                                          <p:stCondLst>
                                            <p:cond delay="1834"/>
                                          </p:stCondLst>
                                        </p:cTn>
                                        <p:tgtEl>
                                          <p:spTgt spid="4100">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100">
                                            <p:txEl>
                                              <p:pRg st="4" end="4"/>
                                            </p:txEl>
                                          </p:spTgt>
                                        </p:tgtEl>
                                        <p:attrNameLst>
                                          <p:attrName>style.visibility</p:attrName>
                                        </p:attrNameLst>
                                      </p:cBhvr>
                                      <p:to>
                                        <p:strVal val="visible"/>
                                      </p:to>
                                    </p:set>
                                    <p:animEffect transition="in" filter="wipe(down)">
                                      <p:cBhvr>
                                        <p:cTn id="79" dur="580">
                                          <p:stCondLst>
                                            <p:cond delay="0"/>
                                          </p:stCondLst>
                                        </p:cTn>
                                        <p:tgtEl>
                                          <p:spTgt spid="4100">
                                            <p:txEl>
                                              <p:pRg st="4" end="4"/>
                                            </p:txEl>
                                          </p:spTgt>
                                        </p:tgtEl>
                                      </p:cBhvr>
                                    </p:animEffect>
                                    <p:anim calcmode="lin" valueType="num">
                                      <p:cBhvr>
                                        <p:cTn id="80" dur="1822" tmFilter="0,0; 0.14,0.36; 0.43,0.73; 0.71,0.91; 1.0,1.0">
                                          <p:stCondLst>
                                            <p:cond delay="0"/>
                                          </p:stCondLst>
                                        </p:cTn>
                                        <p:tgtEl>
                                          <p:spTgt spid="4100">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100">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100">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100">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100">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100">
                                            <p:txEl>
                                              <p:pRg st="4" end="4"/>
                                            </p:txEl>
                                          </p:spTgt>
                                        </p:tgtEl>
                                      </p:cBhvr>
                                      <p:to x="100000" y="60000"/>
                                    </p:animScale>
                                    <p:animScale>
                                      <p:cBhvr>
                                        <p:cTn id="86" dur="166" decel="50000">
                                          <p:stCondLst>
                                            <p:cond delay="676"/>
                                          </p:stCondLst>
                                        </p:cTn>
                                        <p:tgtEl>
                                          <p:spTgt spid="4100">
                                            <p:txEl>
                                              <p:pRg st="4" end="4"/>
                                            </p:txEl>
                                          </p:spTgt>
                                        </p:tgtEl>
                                      </p:cBhvr>
                                      <p:to x="100000" y="100000"/>
                                    </p:animScale>
                                    <p:animScale>
                                      <p:cBhvr>
                                        <p:cTn id="87" dur="26">
                                          <p:stCondLst>
                                            <p:cond delay="1312"/>
                                          </p:stCondLst>
                                        </p:cTn>
                                        <p:tgtEl>
                                          <p:spTgt spid="4100">
                                            <p:txEl>
                                              <p:pRg st="4" end="4"/>
                                            </p:txEl>
                                          </p:spTgt>
                                        </p:tgtEl>
                                      </p:cBhvr>
                                      <p:to x="100000" y="80000"/>
                                    </p:animScale>
                                    <p:animScale>
                                      <p:cBhvr>
                                        <p:cTn id="88" dur="166" decel="50000">
                                          <p:stCondLst>
                                            <p:cond delay="1338"/>
                                          </p:stCondLst>
                                        </p:cTn>
                                        <p:tgtEl>
                                          <p:spTgt spid="4100">
                                            <p:txEl>
                                              <p:pRg st="4" end="4"/>
                                            </p:txEl>
                                          </p:spTgt>
                                        </p:tgtEl>
                                      </p:cBhvr>
                                      <p:to x="100000" y="100000"/>
                                    </p:animScale>
                                    <p:animScale>
                                      <p:cBhvr>
                                        <p:cTn id="89" dur="26">
                                          <p:stCondLst>
                                            <p:cond delay="1642"/>
                                          </p:stCondLst>
                                        </p:cTn>
                                        <p:tgtEl>
                                          <p:spTgt spid="4100">
                                            <p:txEl>
                                              <p:pRg st="4" end="4"/>
                                            </p:txEl>
                                          </p:spTgt>
                                        </p:tgtEl>
                                      </p:cBhvr>
                                      <p:to x="100000" y="90000"/>
                                    </p:animScale>
                                    <p:animScale>
                                      <p:cBhvr>
                                        <p:cTn id="90" dur="166" decel="50000">
                                          <p:stCondLst>
                                            <p:cond delay="1668"/>
                                          </p:stCondLst>
                                        </p:cTn>
                                        <p:tgtEl>
                                          <p:spTgt spid="4100">
                                            <p:txEl>
                                              <p:pRg st="4" end="4"/>
                                            </p:txEl>
                                          </p:spTgt>
                                        </p:tgtEl>
                                      </p:cBhvr>
                                      <p:to x="100000" y="100000"/>
                                    </p:animScale>
                                    <p:animScale>
                                      <p:cBhvr>
                                        <p:cTn id="91" dur="26">
                                          <p:stCondLst>
                                            <p:cond delay="1808"/>
                                          </p:stCondLst>
                                        </p:cTn>
                                        <p:tgtEl>
                                          <p:spTgt spid="4100">
                                            <p:txEl>
                                              <p:pRg st="4" end="4"/>
                                            </p:txEl>
                                          </p:spTgt>
                                        </p:tgtEl>
                                      </p:cBhvr>
                                      <p:to x="100000" y="95000"/>
                                    </p:animScale>
                                    <p:animScale>
                                      <p:cBhvr>
                                        <p:cTn id="92" dur="166" decel="50000">
                                          <p:stCondLst>
                                            <p:cond delay="1834"/>
                                          </p:stCondLst>
                                        </p:cTn>
                                        <p:tgtEl>
                                          <p:spTgt spid="4100">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71688" y="0"/>
            <a:ext cx="6872278" cy="1125538"/>
          </a:xfrm>
        </p:spPr>
        <p:txBody>
          <a:bodyPr/>
          <a:lstStyle/>
          <a:p>
            <a:pPr rtl="1"/>
            <a:r>
              <a:rPr lang="fa-IR" dirty="0" smtClean="0"/>
              <a:t>چرخه تراکنش در </a:t>
            </a:r>
            <a:r>
              <a:rPr lang="en-US" dirty="0" smtClean="0"/>
              <a:t>CPU</a:t>
            </a:r>
          </a:p>
        </p:txBody>
      </p:sp>
      <p:sp>
        <p:nvSpPr>
          <p:cNvPr id="4" name="Content Placeholder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857356" y="1871665"/>
            <a:ext cx="6091618" cy="46291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71688" y="0"/>
            <a:ext cx="6872278" cy="1125538"/>
          </a:xfrm>
        </p:spPr>
        <p:txBody>
          <a:bodyPr/>
          <a:lstStyle/>
          <a:p>
            <a:pPr rtl="1"/>
            <a:r>
              <a:rPr lang="fa-IR" dirty="0" smtClean="0"/>
              <a:t>چرخه تراکنش در </a:t>
            </a:r>
            <a:r>
              <a:rPr lang="en-US" dirty="0" smtClean="0"/>
              <a:t>CPU</a:t>
            </a:r>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357290" y="1821940"/>
            <a:ext cx="6800866" cy="5036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557242" y="2076475"/>
            <a:ext cx="8229600" cy="4781525"/>
          </a:xfrm>
        </p:spPr>
        <p:txBody>
          <a:bodyPr/>
          <a:lstStyle/>
          <a:p>
            <a:pPr algn="just" rtl="1"/>
            <a:r>
              <a:rPr lang="en-US" dirty="0" smtClean="0"/>
              <a:t>Random Access Memory</a:t>
            </a:r>
            <a:r>
              <a:rPr lang="fa-IR" dirty="0" smtClean="0"/>
              <a:t> حافظه ای است الکترونیکی ، که به دلیل سرعت دسترسی بالای آن ، برنامه های کاربردی جهت اجرا شدن در آن قرار می گیرند. اینگونه از حافظه ها خواندنی و نوشتنی هستند، یعنی هم می توان اطلاعات را بر روی آن نوشت وهم اطلاعات نوشته شده را از آن خواند. از آن جایی که حافظه </a:t>
            </a:r>
            <a:r>
              <a:rPr lang="en-US" dirty="0" smtClean="0"/>
              <a:t>Ram</a:t>
            </a:r>
            <a:r>
              <a:rPr lang="fa-IR" dirty="0" smtClean="0"/>
              <a:t> یک حافظه الکترونیکی است با روشن شدن کامپیوتر فعال می شود و با خاموش شدن کامپیوتر اطلاعات آن از بین می رود .</a:t>
            </a:r>
            <a:endParaRPr lang="en-US" dirty="0"/>
          </a:p>
        </p:txBody>
      </p:sp>
      <p:sp>
        <p:nvSpPr>
          <p:cNvPr id="6" name="Rectangle 2"/>
          <p:cNvSpPr>
            <a:spLocks noGrp="1" noChangeArrowheads="1"/>
          </p:cNvSpPr>
          <p:nvPr>
            <p:ph type="title"/>
          </p:nvPr>
        </p:nvSpPr>
        <p:spPr>
          <a:xfrm>
            <a:off x="1771688" y="0"/>
            <a:ext cx="6872278" cy="1125538"/>
          </a:xfrm>
        </p:spPr>
        <p:txBody>
          <a:bodyPr/>
          <a:lstStyle/>
          <a:p>
            <a:r>
              <a:rPr lang="en-US" dirty="0" smtClean="0"/>
              <a:t>RAM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slide(fromBottom)">
                                      <p:cBhvr>
                                        <p:cTn id="7" dur="500"/>
                                        <p:tgtEl>
                                          <p:spTgt spid="189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71688" y="0"/>
            <a:ext cx="6872278" cy="1125538"/>
          </a:xfrm>
        </p:spPr>
        <p:txBody>
          <a:bodyPr/>
          <a:lstStyle/>
          <a:p>
            <a:r>
              <a:rPr lang="en-US" dirty="0" smtClean="0"/>
              <a:t>RAM</a:t>
            </a:r>
            <a:endParaRPr lang="en-US" dirty="0"/>
          </a:p>
        </p:txBody>
      </p:sp>
      <p:sp>
        <p:nvSpPr>
          <p:cNvPr id="4" name="Content Placeholder 3"/>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2447922" y="1928813"/>
            <a:ext cx="4838722" cy="4469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857356" y="0"/>
            <a:ext cx="6758006" cy="1125538"/>
          </a:xfrm>
        </p:spPr>
        <p:txBody>
          <a:bodyPr/>
          <a:lstStyle/>
          <a:p>
            <a:pPr rtl="1"/>
            <a:r>
              <a:rPr lang="en-US" dirty="0" smtClean="0"/>
              <a:t>Hard Disk Drive (H.D.D)</a:t>
            </a:r>
            <a:endParaRPr lang="en-US" dirty="0"/>
          </a:p>
        </p:txBody>
      </p:sp>
      <p:sp>
        <p:nvSpPr>
          <p:cNvPr id="189443" name="Rectangle 3"/>
          <p:cNvSpPr>
            <a:spLocks noGrp="1" noChangeArrowheads="1"/>
          </p:cNvSpPr>
          <p:nvPr>
            <p:ph type="body" idx="1"/>
          </p:nvPr>
        </p:nvSpPr>
        <p:spPr>
          <a:xfrm>
            <a:off x="457200" y="2214554"/>
            <a:ext cx="8229600" cy="4310071"/>
          </a:xfrm>
        </p:spPr>
        <p:txBody>
          <a:bodyPr/>
          <a:lstStyle/>
          <a:p>
            <a:pPr algn="just" rtl="1"/>
            <a:r>
              <a:rPr lang="fa-IR" dirty="0" smtClean="0"/>
              <a:t>دیسك سخت یكی دیگر از حافظه های جانبی است كه برای نگهداری برنامه ها و داده ها برای مدت زمان طولانی بسیار</a:t>
            </a:r>
            <a:r>
              <a:rPr lang="en-US" dirty="0" smtClean="0"/>
              <a:t> </a:t>
            </a:r>
            <a:r>
              <a:rPr lang="fa-IR" dirty="0" smtClean="0"/>
              <a:t>مناسب است دیسك های سخت دارای ظرفیت های بالایی هستند و نسبت به دیسك های نرم سرعت بسیار بالاتری دارند .</a:t>
            </a:r>
            <a:endParaRPr lang="en-US" dirty="0" smtClean="0"/>
          </a:p>
          <a:p>
            <a:pPr algn="just" rtl="1"/>
            <a:endParaRPr lang="fa-IR" dirty="0" smtClean="0"/>
          </a:p>
          <a:p>
            <a:pPr algn="just" rtl="1"/>
            <a:r>
              <a:rPr lang="fa-IR" dirty="0" smtClean="0"/>
              <a:t>دیسک سخت هم واحد ورودی است وهم واحد خروجی</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down)">
                                      <p:cBhvr>
                                        <p:cTn id="7" dur="580">
                                          <p:stCondLst>
                                            <p:cond delay="0"/>
                                          </p:stCondLst>
                                        </p:cTn>
                                        <p:tgtEl>
                                          <p:spTgt spid="189443">
                                            <p:txEl>
                                              <p:pRg st="0" end="0"/>
                                            </p:txEl>
                                          </p:spTgt>
                                        </p:tgtEl>
                                      </p:cBhvr>
                                    </p:animEffect>
                                    <p:anim calcmode="lin" valueType="num">
                                      <p:cBhvr>
                                        <p:cTn id="8" dur="1822" tmFilter="0,0; 0.14,0.36; 0.43,0.73; 0.71,0.91; 1.0,1.0">
                                          <p:stCondLst>
                                            <p:cond delay="0"/>
                                          </p:stCondLst>
                                        </p:cTn>
                                        <p:tgtEl>
                                          <p:spTgt spid="18944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944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944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944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944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89443">
                                            <p:txEl>
                                              <p:pRg st="0" end="0"/>
                                            </p:txEl>
                                          </p:spTgt>
                                        </p:tgtEl>
                                      </p:cBhvr>
                                      <p:to x="100000" y="60000"/>
                                    </p:animScale>
                                    <p:animScale>
                                      <p:cBhvr>
                                        <p:cTn id="14" dur="166" decel="50000">
                                          <p:stCondLst>
                                            <p:cond delay="676"/>
                                          </p:stCondLst>
                                        </p:cTn>
                                        <p:tgtEl>
                                          <p:spTgt spid="189443">
                                            <p:txEl>
                                              <p:pRg st="0" end="0"/>
                                            </p:txEl>
                                          </p:spTgt>
                                        </p:tgtEl>
                                      </p:cBhvr>
                                      <p:to x="100000" y="100000"/>
                                    </p:animScale>
                                    <p:animScale>
                                      <p:cBhvr>
                                        <p:cTn id="15" dur="26">
                                          <p:stCondLst>
                                            <p:cond delay="1312"/>
                                          </p:stCondLst>
                                        </p:cTn>
                                        <p:tgtEl>
                                          <p:spTgt spid="189443">
                                            <p:txEl>
                                              <p:pRg st="0" end="0"/>
                                            </p:txEl>
                                          </p:spTgt>
                                        </p:tgtEl>
                                      </p:cBhvr>
                                      <p:to x="100000" y="80000"/>
                                    </p:animScale>
                                    <p:animScale>
                                      <p:cBhvr>
                                        <p:cTn id="16" dur="166" decel="50000">
                                          <p:stCondLst>
                                            <p:cond delay="1338"/>
                                          </p:stCondLst>
                                        </p:cTn>
                                        <p:tgtEl>
                                          <p:spTgt spid="189443">
                                            <p:txEl>
                                              <p:pRg st="0" end="0"/>
                                            </p:txEl>
                                          </p:spTgt>
                                        </p:tgtEl>
                                      </p:cBhvr>
                                      <p:to x="100000" y="100000"/>
                                    </p:animScale>
                                    <p:animScale>
                                      <p:cBhvr>
                                        <p:cTn id="17" dur="26">
                                          <p:stCondLst>
                                            <p:cond delay="1642"/>
                                          </p:stCondLst>
                                        </p:cTn>
                                        <p:tgtEl>
                                          <p:spTgt spid="189443">
                                            <p:txEl>
                                              <p:pRg st="0" end="0"/>
                                            </p:txEl>
                                          </p:spTgt>
                                        </p:tgtEl>
                                      </p:cBhvr>
                                      <p:to x="100000" y="90000"/>
                                    </p:animScale>
                                    <p:animScale>
                                      <p:cBhvr>
                                        <p:cTn id="18" dur="166" decel="50000">
                                          <p:stCondLst>
                                            <p:cond delay="1668"/>
                                          </p:stCondLst>
                                        </p:cTn>
                                        <p:tgtEl>
                                          <p:spTgt spid="189443">
                                            <p:txEl>
                                              <p:pRg st="0" end="0"/>
                                            </p:txEl>
                                          </p:spTgt>
                                        </p:tgtEl>
                                      </p:cBhvr>
                                      <p:to x="100000" y="100000"/>
                                    </p:animScale>
                                    <p:animScale>
                                      <p:cBhvr>
                                        <p:cTn id="19" dur="26">
                                          <p:stCondLst>
                                            <p:cond delay="1808"/>
                                          </p:stCondLst>
                                        </p:cTn>
                                        <p:tgtEl>
                                          <p:spTgt spid="189443">
                                            <p:txEl>
                                              <p:pRg st="0" end="0"/>
                                            </p:txEl>
                                          </p:spTgt>
                                        </p:tgtEl>
                                      </p:cBhvr>
                                      <p:to x="100000" y="95000"/>
                                    </p:animScale>
                                    <p:animScale>
                                      <p:cBhvr>
                                        <p:cTn id="20" dur="166" decel="50000">
                                          <p:stCondLst>
                                            <p:cond delay="1834"/>
                                          </p:stCondLst>
                                        </p:cTn>
                                        <p:tgtEl>
                                          <p:spTgt spid="18944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9443">
                                            <p:txEl>
                                              <p:pRg st="2" end="2"/>
                                            </p:txEl>
                                          </p:spTgt>
                                        </p:tgtEl>
                                        <p:attrNameLst>
                                          <p:attrName>style.visibility</p:attrName>
                                        </p:attrNameLst>
                                      </p:cBhvr>
                                      <p:to>
                                        <p:strVal val="visible"/>
                                      </p:to>
                                    </p:set>
                                    <p:animEffect transition="in" filter="wipe(down)">
                                      <p:cBhvr>
                                        <p:cTn id="25" dur="580">
                                          <p:stCondLst>
                                            <p:cond delay="0"/>
                                          </p:stCondLst>
                                        </p:cTn>
                                        <p:tgtEl>
                                          <p:spTgt spid="189443">
                                            <p:txEl>
                                              <p:pRg st="2" end="2"/>
                                            </p:txEl>
                                          </p:spTgt>
                                        </p:tgtEl>
                                      </p:cBhvr>
                                    </p:animEffect>
                                    <p:anim calcmode="lin" valueType="num">
                                      <p:cBhvr>
                                        <p:cTn id="26" dur="1822" tmFilter="0,0; 0.14,0.36; 0.43,0.73; 0.71,0.91; 1.0,1.0">
                                          <p:stCondLst>
                                            <p:cond delay="0"/>
                                          </p:stCondLst>
                                        </p:cTn>
                                        <p:tgtEl>
                                          <p:spTgt spid="18944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944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944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944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944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89443">
                                            <p:txEl>
                                              <p:pRg st="2" end="2"/>
                                            </p:txEl>
                                          </p:spTgt>
                                        </p:tgtEl>
                                      </p:cBhvr>
                                      <p:to x="100000" y="60000"/>
                                    </p:animScale>
                                    <p:animScale>
                                      <p:cBhvr>
                                        <p:cTn id="32" dur="166" decel="50000">
                                          <p:stCondLst>
                                            <p:cond delay="676"/>
                                          </p:stCondLst>
                                        </p:cTn>
                                        <p:tgtEl>
                                          <p:spTgt spid="189443">
                                            <p:txEl>
                                              <p:pRg st="2" end="2"/>
                                            </p:txEl>
                                          </p:spTgt>
                                        </p:tgtEl>
                                      </p:cBhvr>
                                      <p:to x="100000" y="100000"/>
                                    </p:animScale>
                                    <p:animScale>
                                      <p:cBhvr>
                                        <p:cTn id="33" dur="26">
                                          <p:stCondLst>
                                            <p:cond delay="1312"/>
                                          </p:stCondLst>
                                        </p:cTn>
                                        <p:tgtEl>
                                          <p:spTgt spid="189443">
                                            <p:txEl>
                                              <p:pRg st="2" end="2"/>
                                            </p:txEl>
                                          </p:spTgt>
                                        </p:tgtEl>
                                      </p:cBhvr>
                                      <p:to x="100000" y="80000"/>
                                    </p:animScale>
                                    <p:animScale>
                                      <p:cBhvr>
                                        <p:cTn id="34" dur="166" decel="50000">
                                          <p:stCondLst>
                                            <p:cond delay="1338"/>
                                          </p:stCondLst>
                                        </p:cTn>
                                        <p:tgtEl>
                                          <p:spTgt spid="189443">
                                            <p:txEl>
                                              <p:pRg st="2" end="2"/>
                                            </p:txEl>
                                          </p:spTgt>
                                        </p:tgtEl>
                                      </p:cBhvr>
                                      <p:to x="100000" y="100000"/>
                                    </p:animScale>
                                    <p:animScale>
                                      <p:cBhvr>
                                        <p:cTn id="35" dur="26">
                                          <p:stCondLst>
                                            <p:cond delay="1642"/>
                                          </p:stCondLst>
                                        </p:cTn>
                                        <p:tgtEl>
                                          <p:spTgt spid="189443">
                                            <p:txEl>
                                              <p:pRg st="2" end="2"/>
                                            </p:txEl>
                                          </p:spTgt>
                                        </p:tgtEl>
                                      </p:cBhvr>
                                      <p:to x="100000" y="90000"/>
                                    </p:animScale>
                                    <p:animScale>
                                      <p:cBhvr>
                                        <p:cTn id="36" dur="166" decel="50000">
                                          <p:stCondLst>
                                            <p:cond delay="1668"/>
                                          </p:stCondLst>
                                        </p:cTn>
                                        <p:tgtEl>
                                          <p:spTgt spid="189443">
                                            <p:txEl>
                                              <p:pRg st="2" end="2"/>
                                            </p:txEl>
                                          </p:spTgt>
                                        </p:tgtEl>
                                      </p:cBhvr>
                                      <p:to x="100000" y="100000"/>
                                    </p:animScale>
                                    <p:animScale>
                                      <p:cBhvr>
                                        <p:cTn id="37" dur="26">
                                          <p:stCondLst>
                                            <p:cond delay="1808"/>
                                          </p:stCondLst>
                                        </p:cTn>
                                        <p:tgtEl>
                                          <p:spTgt spid="189443">
                                            <p:txEl>
                                              <p:pRg st="2" end="2"/>
                                            </p:txEl>
                                          </p:spTgt>
                                        </p:tgtEl>
                                      </p:cBhvr>
                                      <p:to x="100000" y="95000"/>
                                    </p:animScale>
                                    <p:animScale>
                                      <p:cBhvr>
                                        <p:cTn id="38" dur="166" decel="50000">
                                          <p:stCondLst>
                                            <p:cond delay="1834"/>
                                          </p:stCondLst>
                                        </p:cTn>
                                        <p:tgtEl>
                                          <p:spTgt spid="18944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857356" y="0"/>
            <a:ext cx="6758006" cy="1125538"/>
          </a:xfrm>
        </p:spPr>
        <p:txBody>
          <a:bodyPr/>
          <a:lstStyle/>
          <a:p>
            <a:pPr rtl="1"/>
            <a:r>
              <a:rPr lang="en-US" dirty="0" smtClean="0"/>
              <a:t>Hard Disk Drive (H.D.D)</a:t>
            </a:r>
            <a:endParaRPr lang="en-US" dirty="0"/>
          </a:p>
        </p:txBody>
      </p:sp>
      <p:sp>
        <p:nvSpPr>
          <p:cNvPr id="4" name="Content Placeholder 3"/>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281018" y="2500306"/>
            <a:ext cx="86487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857356" y="0"/>
            <a:ext cx="6758006" cy="1125538"/>
          </a:xfrm>
        </p:spPr>
        <p:txBody>
          <a:bodyPr/>
          <a:lstStyle/>
          <a:p>
            <a:pPr rtl="1"/>
            <a:r>
              <a:rPr lang="en-US" dirty="0" smtClean="0"/>
              <a:t>Hard Disk Drive (H.D.D)</a:t>
            </a:r>
            <a:endParaRPr lang="en-US" dirty="0"/>
          </a:p>
        </p:txBody>
      </p:sp>
      <p:sp>
        <p:nvSpPr>
          <p:cNvPr id="4" name="Content Placeholder 3"/>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3000364" y="1604964"/>
            <a:ext cx="3830911" cy="5038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b="1" dirty="0" smtClean="0"/>
              <a:t>SSD</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r>
              <a:rPr lang="fa-IR" dirty="0" smtClean="0"/>
              <a:t>سرعت بیشتر</a:t>
            </a:r>
          </a:p>
          <a:p>
            <a:pPr algn="just" rtl="1"/>
            <a:r>
              <a:rPr lang="fa-IR" dirty="0" smtClean="0"/>
              <a:t>صدای کمتر</a:t>
            </a:r>
          </a:p>
          <a:p>
            <a:pPr algn="just" rtl="1"/>
            <a:r>
              <a:rPr lang="fa-IR" dirty="0" smtClean="0"/>
              <a:t>عمر بالاتر (تا 100 سال)</a:t>
            </a:r>
          </a:p>
          <a:p>
            <a:pPr algn="just" rtl="1"/>
            <a:r>
              <a:rPr lang="fa-IR" dirty="0" smtClean="0"/>
              <a:t>مقاومت در برابر ضربه</a:t>
            </a:r>
          </a:p>
          <a:p>
            <a:pPr algn="just" rtl="1"/>
            <a:r>
              <a:rPr lang="fa-IR" dirty="0" smtClean="0"/>
              <a:t>مصرف برق کمتر</a:t>
            </a:r>
          </a:p>
          <a:p>
            <a:pPr algn="just" rtl="1"/>
            <a:r>
              <a:rPr lang="fa-IR" dirty="0" smtClean="0"/>
              <a:t>گرمای کمتر</a:t>
            </a:r>
          </a:p>
          <a:p>
            <a:pPr algn="just" rtl="1"/>
            <a:r>
              <a:rPr lang="fa-IR" dirty="0" smtClean="0"/>
              <a:t>هزینه بیشتر</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dissolve">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Effect transition="in" filter="dissolve">
                                      <p:cBhvr>
                                        <p:cTn id="12" dur="500"/>
                                        <p:tgtEl>
                                          <p:spTgt spid="1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dissolve">
                                      <p:cBhvr>
                                        <p:cTn id="17" dur="500"/>
                                        <p:tgtEl>
                                          <p:spTgt spid="1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9443">
                                            <p:txEl>
                                              <p:pRg st="3" end="3"/>
                                            </p:txEl>
                                          </p:spTgt>
                                        </p:tgtEl>
                                        <p:attrNameLst>
                                          <p:attrName>style.visibility</p:attrName>
                                        </p:attrNameLst>
                                      </p:cBhvr>
                                      <p:to>
                                        <p:strVal val="visible"/>
                                      </p:to>
                                    </p:set>
                                    <p:animEffect transition="in" filter="dissolve">
                                      <p:cBhvr>
                                        <p:cTn id="22" dur="500"/>
                                        <p:tgtEl>
                                          <p:spTgt spid="1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9443">
                                            <p:txEl>
                                              <p:pRg st="4" end="4"/>
                                            </p:txEl>
                                          </p:spTgt>
                                        </p:tgtEl>
                                        <p:attrNameLst>
                                          <p:attrName>style.visibility</p:attrName>
                                        </p:attrNameLst>
                                      </p:cBhvr>
                                      <p:to>
                                        <p:strVal val="visible"/>
                                      </p:to>
                                    </p:set>
                                    <p:animEffect transition="in" filter="dissolve">
                                      <p:cBhvr>
                                        <p:cTn id="27" dur="500"/>
                                        <p:tgtEl>
                                          <p:spTgt spid="1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9443">
                                            <p:txEl>
                                              <p:pRg st="5" end="5"/>
                                            </p:txEl>
                                          </p:spTgt>
                                        </p:tgtEl>
                                        <p:attrNameLst>
                                          <p:attrName>style.visibility</p:attrName>
                                        </p:attrNameLst>
                                      </p:cBhvr>
                                      <p:to>
                                        <p:strVal val="visible"/>
                                      </p:to>
                                    </p:set>
                                    <p:animEffect transition="in" filter="dissolve">
                                      <p:cBhvr>
                                        <p:cTn id="32" dur="500"/>
                                        <p:tgtEl>
                                          <p:spTgt spid="1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9443">
                                            <p:txEl>
                                              <p:pRg st="6" end="6"/>
                                            </p:txEl>
                                          </p:spTgt>
                                        </p:tgtEl>
                                        <p:attrNameLst>
                                          <p:attrName>style.visibility</p:attrName>
                                        </p:attrNameLst>
                                      </p:cBhvr>
                                      <p:to>
                                        <p:strVal val="visible"/>
                                      </p:to>
                                    </p:set>
                                    <p:animEffect transition="in" filter="dissolve">
                                      <p:cBhvr>
                                        <p:cTn id="37" dur="500"/>
                                        <p:tgtEl>
                                          <p:spTgt spid="189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b="1" dirty="0" smtClean="0"/>
              <a:t>SSD</a:t>
            </a:r>
            <a:endParaRPr lang="en-US" dirty="0"/>
          </a:p>
        </p:txBody>
      </p:sp>
      <p:sp>
        <p:nvSpPr>
          <p:cNvPr id="4" name="Content Placeholder 3"/>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srcRect/>
          <a:stretch>
            <a:fillRect/>
          </a:stretch>
        </p:blipFill>
        <p:spPr bwMode="auto">
          <a:xfrm>
            <a:off x="2857488" y="1462112"/>
            <a:ext cx="4076331" cy="5395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857356" y="0"/>
            <a:ext cx="6829444" cy="1125538"/>
          </a:xfrm>
        </p:spPr>
        <p:txBody>
          <a:bodyPr/>
          <a:lstStyle/>
          <a:p>
            <a:pPr rtl="1"/>
            <a:r>
              <a:rPr lang="en-US" b="1" dirty="0" smtClean="0"/>
              <a:t>Floppy Disk Drive</a:t>
            </a:r>
            <a:endParaRPr lang="en-US" dirty="0"/>
          </a:p>
        </p:txBody>
      </p:sp>
      <p:sp>
        <p:nvSpPr>
          <p:cNvPr id="189443" name="Rectangle 3"/>
          <p:cNvSpPr>
            <a:spLocks noGrp="1" noChangeArrowheads="1"/>
          </p:cNvSpPr>
          <p:nvPr>
            <p:ph type="body" idx="1"/>
          </p:nvPr>
        </p:nvSpPr>
        <p:spPr>
          <a:xfrm>
            <a:off x="285720" y="2457456"/>
            <a:ext cx="8686800" cy="3900502"/>
          </a:xfrm>
        </p:spPr>
        <p:txBody>
          <a:bodyPr/>
          <a:lstStyle/>
          <a:p>
            <a:pPr algn="just" rtl="1"/>
            <a:r>
              <a:rPr lang="fa-IR" dirty="0" smtClean="0"/>
              <a:t>دیسك نرم یكی از حافظه های جانبی قدیمی و رایج كامپیوترهاست كه گاهی به آن دیسك لرزان، فلاپی دیسك، یا بطور اختصار دیسكت نیز می گویند. دیسك نرم از یك صفحه مغناطیسی دایره ای شكل كه اطلاعات را در خود جای می دهد تشكیل شده است برای محافظت از این لایه آن را در یك قالب پلاستیكی قرار داده اند</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0"/>
            <a:ext cx="8229600" cy="1125538"/>
          </a:xfrm>
        </p:spPr>
        <p:txBody>
          <a:bodyPr/>
          <a:lstStyle/>
          <a:p>
            <a:r>
              <a:rPr lang="fa-IR" dirty="0" smtClean="0"/>
              <a:t>سرفصل درس</a:t>
            </a:r>
            <a:endParaRPr lang="en-US" dirty="0"/>
          </a:p>
        </p:txBody>
      </p:sp>
      <p:sp>
        <p:nvSpPr>
          <p:cNvPr id="187395" name="Rectangle 3"/>
          <p:cNvSpPr>
            <a:spLocks noGrp="1" noChangeArrowheads="1"/>
          </p:cNvSpPr>
          <p:nvPr>
            <p:ph type="body" idx="1"/>
          </p:nvPr>
        </p:nvSpPr>
        <p:spPr>
          <a:xfrm>
            <a:off x="457200" y="1357298"/>
            <a:ext cx="8229600" cy="4924425"/>
          </a:xfrm>
        </p:spPr>
        <p:txBody>
          <a:bodyPr/>
          <a:lstStyle/>
          <a:p>
            <a:pPr algn="r" rtl="1">
              <a:lnSpc>
                <a:spcPct val="150000"/>
              </a:lnSpc>
              <a:spcBef>
                <a:spcPts val="0"/>
              </a:spcBef>
            </a:pPr>
            <a:r>
              <a:rPr lang="fa-IR" dirty="0" smtClean="0"/>
              <a:t>مقدمه، تاریخچه سیستم های کامپیوتری</a:t>
            </a:r>
          </a:p>
          <a:p>
            <a:pPr algn="r" rtl="1">
              <a:lnSpc>
                <a:spcPct val="150000"/>
              </a:lnSpc>
              <a:spcBef>
                <a:spcPts val="0"/>
              </a:spcBef>
            </a:pPr>
            <a:r>
              <a:rPr lang="fa-IR" dirty="0" smtClean="0"/>
              <a:t>مبانی سخت افزار – اجزاء سخت افزاری</a:t>
            </a:r>
          </a:p>
          <a:p>
            <a:pPr algn="r" rtl="1">
              <a:lnSpc>
                <a:spcPct val="150000"/>
              </a:lnSpc>
              <a:spcBef>
                <a:spcPts val="0"/>
              </a:spcBef>
            </a:pPr>
            <a:r>
              <a:rPr lang="fa-IR" dirty="0" smtClean="0"/>
              <a:t>مبانی نرم افزار – سیستم عامل</a:t>
            </a:r>
          </a:p>
          <a:p>
            <a:pPr algn="r" rtl="1">
              <a:lnSpc>
                <a:spcPct val="150000"/>
              </a:lnSpc>
              <a:spcBef>
                <a:spcPts val="0"/>
              </a:spcBef>
            </a:pPr>
            <a:r>
              <a:rPr lang="fa-IR" dirty="0" smtClean="0"/>
              <a:t>نرم افزارهای کاربردی</a:t>
            </a:r>
          </a:p>
          <a:p>
            <a:pPr algn="r" rtl="1">
              <a:lnSpc>
                <a:spcPct val="150000"/>
              </a:lnSpc>
              <a:spcBef>
                <a:spcPts val="0"/>
              </a:spcBef>
            </a:pPr>
            <a:r>
              <a:rPr lang="fa-IR" dirty="0" smtClean="0"/>
              <a:t>نرم افزارهای کاربردی</a:t>
            </a:r>
            <a:r>
              <a:rPr lang="fa-IR" dirty="0"/>
              <a:t> </a:t>
            </a:r>
            <a:r>
              <a:rPr lang="fa-IR" dirty="0" smtClean="0"/>
              <a:t>تخصصی</a:t>
            </a:r>
          </a:p>
          <a:p>
            <a:pPr algn="r" rtl="1">
              <a:lnSpc>
                <a:spcPct val="150000"/>
              </a:lnSpc>
              <a:spcBef>
                <a:spcPts val="0"/>
              </a:spcBef>
            </a:pPr>
            <a:r>
              <a:rPr lang="fa-IR" dirty="0" smtClean="0"/>
              <a:t>مبانی شبکه های کامپیوتری و اینترنت</a:t>
            </a:r>
          </a:p>
          <a:p>
            <a:pPr algn="r" rtl="1">
              <a:lnSpc>
                <a:spcPct val="150000"/>
              </a:lnSpc>
              <a:spcBef>
                <a:spcPts val="0"/>
              </a:spcBef>
            </a:pPr>
            <a:r>
              <a:rPr lang="fa-IR" dirty="0" smtClean="0"/>
              <a:t>مبانی برنامه نویسی و الگوریتم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slide(fromBottom)">
                                      <p:cBhvr>
                                        <p:cTn id="7" dur="500"/>
                                        <p:tgtEl>
                                          <p:spTgt spid="18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slide(fromBottom)">
                                      <p:cBhvr>
                                        <p:cTn id="12" dur="500"/>
                                        <p:tgtEl>
                                          <p:spTgt spid="187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slide(fromBottom)">
                                      <p:cBhvr>
                                        <p:cTn id="17" dur="500"/>
                                        <p:tgtEl>
                                          <p:spTgt spid="187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slide(fromBottom)">
                                      <p:cBhvr>
                                        <p:cTn id="22" dur="500"/>
                                        <p:tgtEl>
                                          <p:spTgt spid="187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Effect transition="in" filter="slide(fromBottom)">
                                      <p:cBhvr>
                                        <p:cTn id="27" dur="500"/>
                                        <p:tgtEl>
                                          <p:spTgt spid="187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7395">
                                            <p:txEl>
                                              <p:pRg st="5" end="5"/>
                                            </p:txEl>
                                          </p:spTgt>
                                        </p:tgtEl>
                                        <p:attrNameLst>
                                          <p:attrName>style.visibility</p:attrName>
                                        </p:attrNameLst>
                                      </p:cBhvr>
                                      <p:to>
                                        <p:strVal val="visible"/>
                                      </p:to>
                                    </p:set>
                                    <p:animEffect transition="in" filter="slide(fromBottom)">
                                      <p:cBhvr>
                                        <p:cTn id="32" dur="500"/>
                                        <p:tgtEl>
                                          <p:spTgt spid="187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87395">
                                            <p:txEl>
                                              <p:pRg st="6" end="6"/>
                                            </p:txEl>
                                          </p:spTgt>
                                        </p:tgtEl>
                                        <p:attrNameLst>
                                          <p:attrName>style.visibility</p:attrName>
                                        </p:attrNameLst>
                                      </p:cBhvr>
                                      <p:to>
                                        <p:strVal val="visible"/>
                                      </p:to>
                                    </p:set>
                                    <p:animEffect transition="in" filter="slide(fromBottom)">
                                      <p:cBhvr>
                                        <p:cTn id="37" dur="500"/>
                                        <p:tgtEl>
                                          <p:spTgt spid="187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857356" y="0"/>
            <a:ext cx="6829444" cy="1125538"/>
          </a:xfrm>
        </p:spPr>
        <p:txBody>
          <a:bodyPr/>
          <a:lstStyle/>
          <a:p>
            <a:pPr rtl="1"/>
            <a:r>
              <a:rPr lang="en-US" b="1" dirty="0" smtClean="0"/>
              <a:t>Floppy Disk Drive</a:t>
            </a:r>
            <a:endParaRPr lang="en-US" dirty="0"/>
          </a:p>
        </p:txBody>
      </p:sp>
      <p:sp>
        <p:nvSpPr>
          <p:cNvPr id="4" name="Content Placeholder 3"/>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srcRect/>
          <a:stretch>
            <a:fillRect/>
          </a:stretch>
        </p:blipFill>
        <p:spPr bwMode="auto">
          <a:xfrm>
            <a:off x="642909" y="2571744"/>
            <a:ext cx="4086254" cy="185738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5643570" y="3071810"/>
            <a:ext cx="2857520" cy="29499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Compact Disk (CD)</a:t>
            </a:r>
            <a:endParaRPr lang="en-US" dirty="0"/>
          </a:p>
        </p:txBody>
      </p:sp>
      <p:sp>
        <p:nvSpPr>
          <p:cNvPr id="189443" name="Rectangle 3"/>
          <p:cNvSpPr>
            <a:spLocks noGrp="1" noChangeArrowheads="1"/>
          </p:cNvSpPr>
          <p:nvPr>
            <p:ph type="body" idx="1"/>
          </p:nvPr>
        </p:nvSpPr>
        <p:spPr>
          <a:xfrm>
            <a:off x="457200" y="2386018"/>
            <a:ext cx="8229600" cy="4043378"/>
          </a:xfrm>
        </p:spPr>
        <p:txBody>
          <a:bodyPr/>
          <a:lstStyle/>
          <a:p>
            <a:pPr algn="just" rtl="1"/>
            <a:r>
              <a:rPr lang="fa-IR" dirty="0" smtClean="0"/>
              <a:t>لوح فشرده یا سی دی یک لوح گرد نوری است که برای ذخیره داده های دیجیتالی بکار می رود. لوح فشرده در اصل</a:t>
            </a:r>
            <a:r>
              <a:rPr lang="en-US" dirty="0" smtClean="0"/>
              <a:t> </a:t>
            </a:r>
            <a:r>
              <a:rPr lang="fa-IR" dirty="0" smtClean="0"/>
              <a:t>برای کار با آواهای دیجیتالی شده اختراع شده بود و همچنین به عنوان ابزار ذخیره داده ها یا همان لوح فشرده فقط خواندنی سی دی رام (</a:t>
            </a:r>
            <a:r>
              <a:rPr lang="en-US" dirty="0" smtClean="0"/>
              <a:t>CD-ROM</a:t>
            </a:r>
            <a:r>
              <a:rPr lang="fa-IR" dirty="0" smtClean="0"/>
              <a:t>) هم استفاده می شود. ابزاری که توانایی خواندن سی دی رام را دارند </a:t>
            </a:r>
            <a:r>
              <a:rPr lang="en-US" dirty="0" smtClean="0"/>
              <a:t>Compact Disk Drive </a:t>
            </a:r>
            <a:r>
              <a:rPr lang="fa-IR" dirty="0" smtClean="0"/>
              <a:t> نامیده می شود.</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285852" y="2214554"/>
            <a:ext cx="6726161" cy="3571900"/>
          </a:xfrm>
          <a:prstGeom prst="rect">
            <a:avLst/>
          </a:prstGeom>
          <a:noFill/>
          <a:ln w="9525">
            <a:noFill/>
            <a:miter lim="800000"/>
            <a:headEnd/>
            <a:tailEnd/>
          </a:ln>
          <a:effectLst/>
        </p:spPr>
      </p:pic>
      <p:sp>
        <p:nvSpPr>
          <p:cNvPr id="189442" name="Rectangle 2"/>
          <p:cNvSpPr>
            <a:spLocks noGrp="1" noChangeArrowheads="1"/>
          </p:cNvSpPr>
          <p:nvPr>
            <p:ph type="title"/>
          </p:nvPr>
        </p:nvSpPr>
        <p:spPr>
          <a:xfrm>
            <a:off x="457200" y="0"/>
            <a:ext cx="8229600" cy="1125538"/>
          </a:xfrm>
        </p:spPr>
        <p:txBody>
          <a:bodyPr/>
          <a:lstStyle/>
          <a:p>
            <a:pPr rtl="1"/>
            <a:r>
              <a:rPr lang="en-US" dirty="0" smtClean="0"/>
              <a:t>CD Drive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Compact Disk (CD)</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0243" name="Picture 3" descr="D:\Users\Hossain\Desktop\Allameh\640px-CD_layers.svg.png"/>
          <p:cNvPicPr>
            <a:picLocks noChangeAspect="1" noChangeArrowheads="1"/>
          </p:cNvPicPr>
          <p:nvPr/>
        </p:nvPicPr>
        <p:blipFill>
          <a:blip r:embed="rId2"/>
          <a:srcRect/>
          <a:stretch>
            <a:fillRect/>
          </a:stretch>
        </p:blipFill>
        <p:spPr bwMode="auto">
          <a:xfrm>
            <a:off x="4041802" y="1398604"/>
            <a:ext cx="5316544" cy="5316544"/>
          </a:xfrm>
          <a:prstGeom prst="rect">
            <a:avLst/>
          </a:prstGeom>
          <a:noFill/>
        </p:spPr>
      </p:pic>
      <p:sp>
        <p:nvSpPr>
          <p:cNvPr id="5" name="Rectangle 4"/>
          <p:cNvSpPr/>
          <p:nvPr/>
        </p:nvSpPr>
        <p:spPr>
          <a:xfrm>
            <a:off x="214282" y="2244764"/>
            <a:ext cx="3929090" cy="3970318"/>
          </a:xfrm>
          <a:prstGeom prst="rect">
            <a:avLst/>
          </a:prstGeom>
        </p:spPr>
        <p:txBody>
          <a:bodyPr wrap="square">
            <a:spAutoFit/>
          </a:bodyPr>
          <a:lstStyle/>
          <a:p>
            <a:r>
              <a:rPr lang="en-US" b="1" dirty="0" smtClean="0"/>
              <a:t>A</a:t>
            </a:r>
            <a:r>
              <a:rPr lang="en-US" dirty="0" smtClean="0"/>
              <a:t>. A polycarbonate disc layer has the data encoded by using bumps.</a:t>
            </a:r>
          </a:p>
          <a:p>
            <a:r>
              <a:rPr lang="en-US" dirty="0" smtClean="0"/>
              <a:t/>
            </a:r>
            <a:br>
              <a:rPr lang="en-US" dirty="0" smtClean="0"/>
            </a:br>
            <a:r>
              <a:rPr lang="en-US" b="1" dirty="0" smtClean="0"/>
              <a:t>B</a:t>
            </a:r>
            <a:r>
              <a:rPr lang="en-US" dirty="0" smtClean="0"/>
              <a:t>. A shiny layer reflects the laser.</a:t>
            </a:r>
          </a:p>
          <a:p>
            <a:r>
              <a:rPr lang="en-US" dirty="0" smtClean="0"/>
              <a:t/>
            </a:r>
            <a:br>
              <a:rPr lang="en-US" dirty="0" smtClean="0"/>
            </a:br>
            <a:r>
              <a:rPr lang="en-US" b="1" dirty="0" smtClean="0"/>
              <a:t>C</a:t>
            </a:r>
            <a:r>
              <a:rPr lang="en-US" dirty="0" smtClean="0"/>
              <a:t>. A layer of lacquer protects the shiny layer.</a:t>
            </a:r>
          </a:p>
          <a:p>
            <a:r>
              <a:rPr lang="en-US" dirty="0" smtClean="0"/>
              <a:t/>
            </a:r>
            <a:br>
              <a:rPr lang="en-US" dirty="0" smtClean="0"/>
            </a:br>
            <a:r>
              <a:rPr lang="en-US" b="1" dirty="0" smtClean="0"/>
              <a:t>D</a:t>
            </a:r>
            <a:r>
              <a:rPr lang="en-US" dirty="0" smtClean="0"/>
              <a:t>. Artwork is </a:t>
            </a:r>
            <a:r>
              <a:rPr lang="en-US" dirty="0" smtClean="0">
                <a:hlinkClick r:id="rId3" tooltip="Screen printing"/>
              </a:rPr>
              <a:t>screen printed</a:t>
            </a:r>
            <a:r>
              <a:rPr lang="en-US" dirty="0" smtClean="0"/>
              <a:t> on the top of the disc.</a:t>
            </a:r>
          </a:p>
          <a:p>
            <a:r>
              <a:rPr lang="en-US" dirty="0" smtClean="0"/>
              <a:t/>
            </a:r>
            <a:br>
              <a:rPr lang="en-US" dirty="0" smtClean="0"/>
            </a:br>
            <a:r>
              <a:rPr lang="en-US" b="1" dirty="0" smtClean="0"/>
              <a:t>E</a:t>
            </a:r>
            <a:r>
              <a:rPr lang="en-US" dirty="0" smtClean="0"/>
              <a:t>. A laser beam reads the CD and is reflected back to a sensor, which converts it into electronic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80">
                                          <p:stCondLst>
                                            <p:cond delay="0"/>
                                          </p:stCondLst>
                                        </p:cTn>
                                        <p:tgtEl>
                                          <p:spTgt spid="10243"/>
                                        </p:tgtEl>
                                      </p:cBhvr>
                                    </p:animEffect>
                                    <p:anim calcmode="lin" valueType="num">
                                      <p:cBhvr>
                                        <p:cTn id="8" dur="1822" tmFilter="0,0; 0.14,0.36; 0.43,0.73; 0.71,0.91; 1.0,1.0">
                                          <p:stCondLst>
                                            <p:cond delay="0"/>
                                          </p:stCondLst>
                                        </p:cTn>
                                        <p:tgtEl>
                                          <p:spTgt spid="102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3"/>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3"/>
                                        </p:tgtEl>
                                      </p:cBhvr>
                                      <p:to x="100000" y="60000"/>
                                    </p:animScale>
                                    <p:animScale>
                                      <p:cBhvr>
                                        <p:cTn id="14" dur="166" decel="50000">
                                          <p:stCondLst>
                                            <p:cond delay="676"/>
                                          </p:stCondLst>
                                        </p:cTn>
                                        <p:tgtEl>
                                          <p:spTgt spid="10243"/>
                                        </p:tgtEl>
                                      </p:cBhvr>
                                      <p:to x="100000" y="100000"/>
                                    </p:animScale>
                                    <p:animScale>
                                      <p:cBhvr>
                                        <p:cTn id="15" dur="26">
                                          <p:stCondLst>
                                            <p:cond delay="1312"/>
                                          </p:stCondLst>
                                        </p:cTn>
                                        <p:tgtEl>
                                          <p:spTgt spid="10243"/>
                                        </p:tgtEl>
                                      </p:cBhvr>
                                      <p:to x="100000" y="80000"/>
                                    </p:animScale>
                                    <p:animScale>
                                      <p:cBhvr>
                                        <p:cTn id="16" dur="166" decel="50000">
                                          <p:stCondLst>
                                            <p:cond delay="1338"/>
                                          </p:stCondLst>
                                        </p:cTn>
                                        <p:tgtEl>
                                          <p:spTgt spid="10243"/>
                                        </p:tgtEl>
                                      </p:cBhvr>
                                      <p:to x="100000" y="100000"/>
                                    </p:animScale>
                                    <p:animScale>
                                      <p:cBhvr>
                                        <p:cTn id="17" dur="26">
                                          <p:stCondLst>
                                            <p:cond delay="1642"/>
                                          </p:stCondLst>
                                        </p:cTn>
                                        <p:tgtEl>
                                          <p:spTgt spid="10243"/>
                                        </p:tgtEl>
                                      </p:cBhvr>
                                      <p:to x="100000" y="90000"/>
                                    </p:animScale>
                                    <p:animScale>
                                      <p:cBhvr>
                                        <p:cTn id="18" dur="166" decel="50000">
                                          <p:stCondLst>
                                            <p:cond delay="1668"/>
                                          </p:stCondLst>
                                        </p:cTn>
                                        <p:tgtEl>
                                          <p:spTgt spid="10243"/>
                                        </p:tgtEl>
                                      </p:cBhvr>
                                      <p:to x="100000" y="100000"/>
                                    </p:animScale>
                                    <p:animScale>
                                      <p:cBhvr>
                                        <p:cTn id="19" dur="26">
                                          <p:stCondLst>
                                            <p:cond delay="1808"/>
                                          </p:stCondLst>
                                        </p:cTn>
                                        <p:tgtEl>
                                          <p:spTgt spid="10243"/>
                                        </p:tgtEl>
                                      </p:cBhvr>
                                      <p:to x="100000" y="95000"/>
                                    </p:animScale>
                                    <p:animScale>
                                      <p:cBhvr>
                                        <p:cTn id="20" dur="166" decel="50000">
                                          <p:stCondLst>
                                            <p:cond delay="1834"/>
                                          </p:stCondLst>
                                        </p:cTn>
                                        <p:tgtEl>
                                          <p:spTgt spid="1024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3"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MODEM</a:t>
            </a:r>
            <a:endParaRPr lang="en-US" dirty="0"/>
          </a:p>
        </p:txBody>
      </p:sp>
      <p:sp>
        <p:nvSpPr>
          <p:cNvPr id="189443" name="Rectangle 3"/>
          <p:cNvSpPr>
            <a:spLocks noGrp="1" noChangeArrowheads="1"/>
          </p:cNvSpPr>
          <p:nvPr>
            <p:ph type="body" idx="1"/>
          </p:nvPr>
        </p:nvSpPr>
        <p:spPr>
          <a:xfrm>
            <a:off x="214282" y="2219351"/>
            <a:ext cx="8686800" cy="4495797"/>
          </a:xfrm>
        </p:spPr>
        <p:txBody>
          <a:bodyPr/>
          <a:lstStyle/>
          <a:p>
            <a:pPr algn="just" rtl="1"/>
            <a:r>
              <a:rPr lang="fa-IR" sz="2800" dirty="0" smtClean="0"/>
              <a:t>مودم وسیله اي است كه امكان ارتباط كامپیوتر را با كامپیوترهاي دیگر، شبكه هاي كامپیوتري و... از طریق خط تلفن برقرار مي كند و جهت استفاده از اینترنت، دریافت و ارسال فاكس و كارهاي مشابه آن كاربرد دارد .مودم ها در دو نوع خارجي و داخلي وجود دارند.</a:t>
            </a:r>
          </a:p>
        </p:txBody>
      </p:sp>
      <p:pic>
        <p:nvPicPr>
          <p:cNvPr id="14338" name="Picture 2"/>
          <p:cNvPicPr>
            <a:picLocks noChangeAspect="1" noChangeArrowheads="1"/>
          </p:cNvPicPr>
          <p:nvPr/>
        </p:nvPicPr>
        <p:blipFill>
          <a:blip r:embed="rId2"/>
          <a:srcRect/>
          <a:stretch>
            <a:fillRect/>
          </a:stretch>
        </p:blipFill>
        <p:spPr bwMode="auto">
          <a:xfrm>
            <a:off x="2928926" y="4214817"/>
            <a:ext cx="3143272" cy="2214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Sound Card</a:t>
            </a:r>
            <a:endParaRPr lang="en-US" dirty="0"/>
          </a:p>
        </p:txBody>
      </p:sp>
      <p:sp>
        <p:nvSpPr>
          <p:cNvPr id="189443" name="Rectangle 3"/>
          <p:cNvSpPr>
            <a:spLocks noGrp="1" noChangeArrowheads="1"/>
          </p:cNvSpPr>
          <p:nvPr>
            <p:ph type="body" idx="1"/>
          </p:nvPr>
        </p:nvSpPr>
        <p:spPr>
          <a:xfrm>
            <a:off x="214282" y="2219351"/>
            <a:ext cx="8686800" cy="4495797"/>
          </a:xfrm>
        </p:spPr>
        <p:txBody>
          <a:bodyPr/>
          <a:lstStyle/>
          <a:p>
            <a:pPr algn="just" rtl="1"/>
            <a:r>
              <a:rPr lang="fa-IR" dirty="0" smtClean="0"/>
              <a:t>این کارت جهت پخش و ضبط مناسب صدا به کارمیرود وپس از نصب آن بر روی برد اصلی ، میکروفن و بلند گوها به</a:t>
            </a:r>
            <a:r>
              <a:rPr lang="en-US" dirty="0" smtClean="0"/>
              <a:t> </a:t>
            </a:r>
            <a:r>
              <a:rPr lang="fa-IR" dirty="0" smtClean="0"/>
              <a:t>آن متصل می</a:t>
            </a:r>
            <a:r>
              <a:rPr lang="en-US" dirty="0" smtClean="0"/>
              <a:t> </a:t>
            </a:r>
            <a:r>
              <a:rPr lang="fa-IR" dirty="0" smtClean="0"/>
              <a:t>شوند.</a:t>
            </a:r>
            <a:r>
              <a:rPr lang="en-US" dirty="0" smtClean="0"/>
              <a:t> </a:t>
            </a:r>
            <a:endParaRPr lang="fa-IR" dirty="0" smtClean="0"/>
          </a:p>
        </p:txBody>
      </p:sp>
      <p:pic>
        <p:nvPicPr>
          <p:cNvPr id="15362" name="Picture 2"/>
          <p:cNvPicPr>
            <a:picLocks noChangeAspect="1" noChangeArrowheads="1"/>
          </p:cNvPicPr>
          <p:nvPr/>
        </p:nvPicPr>
        <p:blipFill>
          <a:blip r:embed="rId2"/>
          <a:srcRect/>
          <a:stretch>
            <a:fillRect/>
          </a:stretch>
        </p:blipFill>
        <p:spPr bwMode="auto">
          <a:xfrm>
            <a:off x="857224" y="3429000"/>
            <a:ext cx="3924300" cy="3248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r>
              <a:rPr lang="en-US" b="1" dirty="0" smtClean="0"/>
              <a:t>VGA Card</a:t>
            </a:r>
          </a:p>
        </p:txBody>
      </p:sp>
      <p:sp>
        <p:nvSpPr>
          <p:cNvPr id="189443" name="Rectangle 3"/>
          <p:cNvSpPr>
            <a:spLocks noGrp="1" noChangeArrowheads="1"/>
          </p:cNvSpPr>
          <p:nvPr>
            <p:ph type="body" idx="1"/>
          </p:nvPr>
        </p:nvSpPr>
        <p:spPr>
          <a:xfrm>
            <a:off x="214282" y="2219351"/>
            <a:ext cx="8686800" cy="4495797"/>
          </a:xfrm>
        </p:spPr>
        <p:txBody>
          <a:bodyPr/>
          <a:lstStyle/>
          <a:p>
            <a:pPr marL="0" indent="0" algn="just" rtl="1">
              <a:buNone/>
            </a:pPr>
            <a:r>
              <a:rPr lang="en-US" sz="2800" dirty="0" smtClean="0"/>
              <a:t>Video Graphic Adaptor </a:t>
            </a:r>
            <a:r>
              <a:rPr lang="fa-IR" sz="2800" dirty="0" smtClean="0"/>
              <a:t> یا کارت گرافیکی رابطی است میان مانیتور و کل سیستم و اطلاعات خروجی را پردازش کرده و به مانیتور می دهد. این کارت دارای پردازنده و حافظه مجزا مربوط به خود است. در نوع </a:t>
            </a:r>
            <a:r>
              <a:rPr lang="en-US" sz="2800" dirty="0" smtClean="0"/>
              <a:t>Onboard </a:t>
            </a:r>
            <a:r>
              <a:rPr lang="fa-IR" sz="2800" dirty="0" smtClean="0"/>
              <a:t> این کارت بر روی خود مادربرد تعبیه شده است که از حافظه و </a:t>
            </a:r>
            <a:r>
              <a:rPr lang="en-US" sz="2800" dirty="0" smtClean="0"/>
              <a:t>CPU </a:t>
            </a:r>
            <a:r>
              <a:rPr lang="fa-IR" sz="2800" dirty="0" smtClean="0"/>
              <a:t> کل سیستم به صورت اشتراکی استفاده می کند.</a:t>
            </a:r>
          </a:p>
        </p:txBody>
      </p:sp>
      <p:pic>
        <p:nvPicPr>
          <p:cNvPr id="16386" name="Picture 2"/>
          <p:cNvPicPr>
            <a:picLocks noChangeAspect="1" noChangeArrowheads="1"/>
          </p:cNvPicPr>
          <p:nvPr/>
        </p:nvPicPr>
        <p:blipFill>
          <a:blip r:embed="rId2"/>
          <a:srcRect/>
          <a:stretch>
            <a:fillRect/>
          </a:stretch>
        </p:blipFill>
        <p:spPr bwMode="auto">
          <a:xfrm>
            <a:off x="3071802" y="4419600"/>
            <a:ext cx="3305175"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785918" y="0"/>
            <a:ext cx="6900882" cy="1125538"/>
          </a:xfrm>
        </p:spPr>
        <p:txBody>
          <a:bodyPr/>
          <a:lstStyle/>
          <a:p>
            <a:pPr rtl="1"/>
            <a:r>
              <a:rPr lang="en-US" b="1" dirty="0" smtClean="0"/>
              <a:t>MOTHER BOARD</a:t>
            </a:r>
            <a:endParaRPr lang="en-US" dirty="0"/>
          </a:p>
        </p:txBody>
      </p:sp>
      <p:sp>
        <p:nvSpPr>
          <p:cNvPr id="189443" name="Rectangle 3"/>
          <p:cNvSpPr>
            <a:spLocks noGrp="1" noChangeArrowheads="1"/>
          </p:cNvSpPr>
          <p:nvPr>
            <p:ph type="body" idx="1"/>
          </p:nvPr>
        </p:nvSpPr>
        <p:spPr>
          <a:xfrm>
            <a:off x="642910" y="2428869"/>
            <a:ext cx="8229600" cy="3500462"/>
          </a:xfrm>
        </p:spPr>
        <p:txBody>
          <a:bodyPr/>
          <a:lstStyle/>
          <a:p>
            <a:pPr algn="just" rtl="1"/>
            <a:r>
              <a:rPr lang="fa-IR" dirty="0" smtClean="0"/>
              <a:t>کارتی الکترونیکی است که تمام قطعات دیگر کامپیوتر مانند </a:t>
            </a:r>
            <a:r>
              <a:rPr lang="en-US" dirty="0" smtClean="0"/>
              <a:t>CPU, RAM, H.D.D</a:t>
            </a:r>
            <a:r>
              <a:rPr lang="fa-IR" dirty="0" smtClean="0"/>
              <a:t> و غیره بر روی آن نصب می شود و همه</a:t>
            </a:r>
            <a:r>
              <a:rPr lang="en-US" dirty="0" smtClean="0"/>
              <a:t> </a:t>
            </a:r>
            <a:r>
              <a:rPr lang="fa-IR" dirty="0" smtClean="0"/>
              <a:t>دستگاههای ورودی و خروجی با آن ارتباط برقرار می کنند. بر روی برد اصلی شکاف های ویژه ای وجود دارد به نام اسلات (</a:t>
            </a:r>
            <a:r>
              <a:rPr lang="en-US" dirty="0" smtClean="0"/>
              <a:t>slot</a:t>
            </a:r>
            <a:r>
              <a:rPr lang="fa-IR" dirty="0" smtClean="0"/>
              <a:t>) که کارتهای مختلف بر روی آن نصب می شود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785918" y="0"/>
            <a:ext cx="6900882" cy="1125538"/>
          </a:xfrm>
        </p:spPr>
        <p:txBody>
          <a:bodyPr/>
          <a:lstStyle/>
          <a:p>
            <a:pPr rtl="1"/>
            <a:r>
              <a:rPr lang="en-US" b="1" dirty="0" smtClean="0"/>
              <a:t>MOTHER BOARD</a:t>
            </a:r>
            <a:endParaRPr lang="en-US" dirty="0"/>
          </a:p>
        </p:txBody>
      </p:sp>
      <p:sp>
        <p:nvSpPr>
          <p:cNvPr id="4" name="Content Placeholder 3"/>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rot="16200000">
            <a:off x="-275866" y="2347514"/>
            <a:ext cx="4909388" cy="4071966"/>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572000" y="1714488"/>
            <a:ext cx="4286248"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b="1" dirty="0" smtClean="0"/>
              <a:t>Power supply</a:t>
            </a:r>
            <a:endParaRPr lang="en-US" dirty="0"/>
          </a:p>
        </p:txBody>
      </p:sp>
      <p:sp>
        <p:nvSpPr>
          <p:cNvPr id="189443" name="Rectangle 3"/>
          <p:cNvSpPr>
            <a:spLocks noGrp="1" noChangeArrowheads="1"/>
          </p:cNvSpPr>
          <p:nvPr>
            <p:ph type="body" idx="1"/>
          </p:nvPr>
        </p:nvSpPr>
        <p:spPr>
          <a:xfrm>
            <a:off x="457200" y="2290789"/>
            <a:ext cx="8229600" cy="4352921"/>
          </a:xfrm>
        </p:spPr>
        <p:txBody>
          <a:bodyPr/>
          <a:lstStyle/>
          <a:p>
            <a:pPr algn="just" rtl="1"/>
            <a:r>
              <a:rPr lang="en-US" dirty="0" smtClean="0"/>
              <a:t>Power supply</a:t>
            </a:r>
            <a:r>
              <a:rPr lang="fa-IR" dirty="0" smtClean="0"/>
              <a:t> یا منبع تغذیه دستگاهی است که ولتا ژ های لازم را جهت راه اندازی کامپیوتر تولید می نماید ولتاژ ورودی کامپیوتر 110 یا 120 ولت است</a:t>
            </a:r>
            <a:endParaRPr lang="en-US" dirty="0"/>
          </a:p>
        </p:txBody>
      </p:sp>
      <p:pic>
        <p:nvPicPr>
          <p:cNvPr id="17410" name="Picture 2"/>
          <p:cNvPicPr>
            <a:picLocks noChangeAspect="1" noChangeArrowheads="1"/>
          </p:cNvPicPr>
          <p:nvPr/>
        </p:nvPicPr>
        <p:blipFill>
          <a:blip r:embed="rId2"/>
          <a:srcRect/>
          <a:stretch>
            <a:fillRect/>
          </a:stretch>
        </p:blipFill>
        <p:spPr bwMode="auto">
          <a:xfrm>
            <a:off x="2659215" y="3857628"/>
            <a:ext cx="3698735" cy="30003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0"/>
            <a:ext cx="8229600" cy="1125538"/>
          </a:xfrm>
        </p:spPr>
        <p:txBody>
          <a:bodyPr/>
          <a:lstStyle/>
          <a:p>
            <a:r>
              <a:rPr lang="fa-IR" dirty="0" smtClean="0"/>
              <a:t>سرفصل درس</a:t>
            </a:r>
            <a:endParaRPr lang="en-US" dirty="0"/>
          </a:p>
        </p:txBody>
      </p:sp>
      <p:sp>
        <p:nvSpPr>
          <p:cNvPr id="187395" name="Rectangle 3"/>
          <p:cNvSpPr>
            <a:spLocks noGrp="1" noChangeArrowheads="1"/>
          </p:cNvSpPr>
          <p:nvPr>
            <p:ph type="body" idx="1"/>
          </p:nvPr>
        </p:nvSpPr>
        <p:spPr>
          <a:xfrm>
            <a:off x="457200" y="1357298"/>
            <a:ext cx="8229600" cy="4924425"/>
          </a:xfrm>
        </p:spPr>
        <p:txBody>
          <a:bodyPr/>
          <a:lstStyle/>
          <a:p>
            <a:pPr algn="r" rtl="1">
              <a:lnSpc>
                <a:spcPct val="150000"/>
              </a:lnSpc>
              <a:spcBef>
                <a:spcPts val="0"/>
              </a:spcBef>
            </a:pPr>
            <a:r>
              <a:rPr lang="fa-IR" dirty="0" smtClean="0"/>
              <a:t>جستجو در اینترنت و نرم افزارهای اینترنتی</a:t>
            </a:r>
          </a:p>
          <a:p>
            <a:pPr algn="r" rtl="1">
              <a:lnSpc>
                <a:spcPct val="150000"/>
              </a:lnSpc>
              <a:spcBef>
                <a:spcPts val="0"/>
              </a:spcBef>
            </a:pPr>
            <a:r>
              <a:rPr lang="fa-IR" dirty="0" smtClean="0"/>
              <a:t>مبانی بانک اطلاعاتی</a:t>
            </a:r>
          </a:p>
          <a:p>
            <a:pPr algn="r" rtl="1">
              <a:lnSpc>
                <a:spcPct val="150000"/>
              </a:lnSpc>
              <a:spcBef>
                <a:spcPts val="0"/>
              </a:spcBef>
            </a:pPr>
            <a:r>
              <a:rPr lang="fa-IR" dirty="0" smtClean="0"/>
              <a:t>برنامه نویسی </a:t>
            </a:r>
            <a:r>
              <a:rPr lang="en-US" dirty="0" smtClean="0"/>
              <a:t>C</a:t>
            </a:r>
            <a:r>
              <a:rPr lang="fa-IR" dirty="0" smtClean="0"/>
              <a:t> یا </a:t>
            </a:r>
            <a:r>
              <a:rPr lang="en-US" dirty="0" smtClean="0"/>
              <a:t>Java</a:t>
            </a:r>
          </a:p>
          <a:p>
            <a:pPr algn="r" rtl="1">
              <a:lnSpc>
                <a:spcPct val="150000"/>
              </a:lnSpc>
              <a:spcBef>
                <a:spcPts val="0"/>
              </a:spcBef>
            </a:pPr>
            <a:r>
              <a:rPr lang="fa-IR" dirty="0" smtClean="0"/>
              <a:t>دستورات کلیدی در برنامه نویسی</a:t>
            </a:r>
          </a:p>
          <a:p>
            <a:pPr algn="r" rtl="1">
              <a:lnSpc>
                <a:spcPct val="150000"/>
              </a:lnSpc>
              <a:spcBef>
                <a:spcPts val="0"/>
              </a:spcBef>
            </a:pPr>
            <a:r>
              <a:rPr lang="fa-IR" dirty="0" smtClean="0"/>
              <a:t>تابع و توابع کتابخانه ای</a:t>
            </a:r>
          </a:p>
          <a:p>
            <a:pPr algn="r" rtl="1">
              <a:lnSpc>
                <a:spcPct val="150000"/>
              </a:lnSpc>
              <a:spcBef>
                <a:spcPts val="0"/>
              </a:spcBef>
            </a:pPr>
            <a:r>
              <a:rPr lang="fa-IR" dirty="0" smtClean="0"/>
              <a:t>برنامه های محاسباتی</a:t>
            </a:r>
          </a:p>
          <a:p>
            <a:pPr algn="r" rtl="1">
              <a:lnSpc>
                <a:spcPct val="150000"/>
              </a:lnSpc>
              <a:spcBef>
                <a:spcPts val="0"/>
              </a:spcBef>
            </a:pPr>
            <a:r>
              <a:rPr lang="fa-IR" dirty="0" smtClean="0"/>
              <a:t>آرایه ها و محاسبات ماتریسی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slide(fromBottom)">
                                      <p:cBhvr>
                                        <p:cTn id="7" dur="500"/>
                                        <p:tgtEl>
                                          <p:spTgt spid="18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slide(fromBottom)">
                                      <p:cBhvr>
                                        <p:cTn id="12" dur="500"/>
                                        <p:tgtEl>
                                          <p:spTgt spid="187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slide(fromBottom)">
                                      <p:cBhvr>
                                        <p:cTn id="17" dur="500"/>
                                        <p:tgtEl>
                                          <p:spTgt spid="187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slide(fromBottom)">
                                      <p:cBhvr>
                                        <p:cTn id="22" dur="500"/>
                                        <p:tgtEl>
                                          <p:spTgt spid="187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Effect transition="in" filter="slide(fromBottom)">
                                      <p:cBhvr>
                                        <p:cTn id="27" dur="500"/>
                                        <p:tgtEl>
                                          <p:spTgt spid="187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7395">
                                            <p:txEl>
                                              <p:pRg st="5" end="5"/>
                                            </p:txEl>
                                          </p:spTgt>
                                        </p:tgtEl>
                                        <p:attrNameLst>
                                          <p:attrName>style.visibility</p:attrName>
                                        </p:attrNameLst>
                                      </p:cBhvr>
                                      <p:to>
                                        <p:strVal val="visible"/>
                                      </p:to>
                                    </p:set>
                                    <p:animEffect transition="in" filter="slide(fromBottom)">
                                      <p:cBhvr>
                                        <p:cTn id="32" dur="500"/>
                                        <p:tgtEl>
                                          <p:spTgt spid="187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87395">
                                            <p:txEl>
                                              <p:pRg st="6" end="6"/>
                                            </p:txEl>
                                          </p:spTgt>
                                        </p:tgtEl>
                                        <p:attrNameLst>
                                          <p:attrName>style.visibility</p:attrName>
                                        </p:attrNameLst>
                                      </p:cBhvr>
                                      <p:to>
                                        <p:strVal val="visible"/>
                                      </p:to>
                                    </p:set>
                                    <p:animEffect transition="in" filter="slide(fromBottom)">
                                      <p:cBhvr>
                                        <p:cTn id="37" dur="500"/>
                                        <p:tgtEl>
                                          <p:spTgt spid="187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CASE</a:t>
            </a:r>
            <a:endParaRPr lang="en-US" dirty="0"/>
          </a:p>
        </p:txBody>
      </p:sp>
      <p:sp>
        <p:nvSpPr>
          <p:cNvPr id="189443" name="Rectangle 3"/>
          <p:cNvSpPr>
            <a:spLocks noGrp="1" noChangeArrowheads="1"/>
          </p:cNvSpPr>
          <p:nvPr>
            <p:ph type="body" idx="1"/>
          </p:nvPr>
        </p:nvSpPr>
        <p:spPr>
          <a:xfrm>
            <a:off x="628680" y="2219351"/>
            <a:ext cx="8229600" cy="1209649"/>
          </a:xfrm>
        </p:spPr>
        <p:txBody>
          <a:bodyPr/>
          <a:lstStyle/>
          <a:p>
            <a:pPr algn="just" rtl="1"/>
            <a:r>
              <a:rPr lang="fa-IR" dirty="0" smtClean="0"/>
              <a:t>سخت افزاری است که وظیفه محافظت از بعضی از اجزای سخت افزاری دیگر را به عهده دارد.</a:t>
            </a:r>
            <a:endParaRPr lang="en-US" dirty="0"/>
          </a:p>
        </p:txBody>
      </p:sp>
      <p:pic>
        <p:nvPicPr>
          <p:cNvPr id="18434" name="Picture 2"/>
          <p:cNvPicPr>
            <a:picLocks noChangeAspect="1" noChangeArrowheads="1"/>
          </p:cNvPicPr>
          <p:nvPr/>
        </p:nvPicPr>
        <p:blipFill>
          <a:blip r:embed="rId2"/>
          <a:srcRect/>
          <a:stretch>
            <a:fillRect/>
          </a:stretch>
        </p:blipFill>
        <p:spPr bwMode="auto">
          <a:xfrm>
            <a:off x="-32" y="3286124"/>
            <a:ext cx="3764372" cy="357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Monitor</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r>
              <a:rPr lang="fa-IR" dirty="0" smtClean="0"/>
              <a:t>صفحه نمایش یا مونیتور مهمترین دستگاه خروجی است که جهت نمایش اطلاعات ورودی کامپیوتر به کارمی رود بدون</a:t>
            </a:r>
            <a:r>
              <a:rPr lang="en-US" dirty="0" smtClean="0"/>
              <a:t> </a:t>
            </a:r>
            <a:r>
              <a:rPr lang="fa-IR" dirty="0" smtClean="0"/>
              <a:t>وجود این دستگاه کاربر قادر به استفاده از کامپیوتر نخواهد بود</a:t>
            </a:r>
            <a:r>
              <a:rPr lang="en-US" dirty="0" smtClean="0"/>
              <a:t>.</a:t>
            </a:r>
          </a:p>
          <a:p>
            <a:pPr algn="just" rtl="1"/>
            <a:endParaRPr lang="en-US" dirty="0" smtClean="0"/>
          </a:p>
          <a:p>
            <a:pPr algn="just" rtl="1"/>
            <a:r>
              <a:rPr lang="en-US" dirty="0" smtClean="0"/>
              <a:t>CRT</a:t>
            </a:r>
          </a:p>
          <a:p>
            <a:pPr algn="just" rtl="1"/>
            <a:r>
              <a:rPr lang="en-US" dirty="0" smtClean="0"/>
              <a:t>LCD</a:t>
            </a:r>
          </a:p>
          <a:p>
            <a:pPr algn="just" rtl="1"/>
            <a:r>
              <a:rPr lang="en-US" dirty="0" smtClean="0"/>
              <a:t>LED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CRT Monitor</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19458" name="Picture 2"/>
          <p:cNvPicPr>
            <a:picLocks noChangeAspect="1" noChangeArrowheads="1"/>
          </p:cNvPicPr>
          <p:nvPr/>
        </p:nvPicPr>
        <p:blipFill>
          <a:blip r:embed="rId2"/>
          <a:srcRect/>
          <a:stretch>
            <a:fillRect/>
          </a:stretch>
        </p:blipFill>
        <p:spPr bwMode="auto">
          <a:xfrm>
            <a:off x="315789" y="1571612"/>
            <a:ext cx="4756277" cy="5286388"/>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5214942" y="2285992"/>
            <a:ext cx="3810000"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en-US" dirty="0" smtClean="0"/>
              <a:t>LCD</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pic>
        <p:nvPicPr>
          <p:cNvPr id="20482" name="Picture 2"/>
          <p:cNvPicPr>
            <a:picLocks noChangeAspect="1" noChangeArrowheads="1"/>
          </p:cNvPicPr>
          <p:nvPr/>
        </p:nvPicPr>
        <p:blipFill>
          <a:blip r:embed="rId2"/>
          <a:srcRect/>
          <a:stretch>
            <a:fillRect/>
          </a:stretch>
        </p:blipFill>
        <p:spPr bwMode="auto">
          <a:xfrm>
            <a:off x="147979" y="2305056"/>
            <a:ext cx="8853177" cy="4410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771688" y="0"/>
            <a:ext cx="6872278" cy="1125538"/>
          </a:xfrm>
        </p:spPr>
        <p:txBody>
          <a:bodyPr/>
          <a:lstStyle/>
          <a:p>
            <a:r>
              <a:rPr lang="fa-IR" dirty="0" smtClean="0"/>
              <a:t>مبانی نرم افزار و سیستم عامل</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r" rtl="1"/>
            <a:endParaRPr lang="en-US" dirty="0"/>
          </a:p>
        </p:txBody>
      </p:sp>
      <p:pic>
        <p:nvPicPr>
          <p:cNvPr id="1027" name="Picture 3" descr="D:\Users\Hossain\Desktop\Allameh\pic\OPER-SYS.gif"/>
          <p:cNvPicPr>
            <a:picLocks noChangeAspect="1" noChangeArrowheads="1"/>
          </p:cNvPicPr>
          <p:nvPr/>
        </p:nvPicPr>
        <p:blipFill>
          <a:blip r:embed="rId2"/>
          <a:srcRect/>
          <a:stretch>
            <a:fillRect/>
          </a:stretch>
        </p:blipFill>
        <p:spPr bwMode="auto">
          <a:xfrm>
            <a:off x="1562101" y="1341753"/>
            <a:ext cx="6033463" cy="544483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771688" y="0"/>
            <a:ext cx="6872278" cy="1125538"/>
          </a:xfrm>
        </p:spPr>
        <p:txBody>
          <a:bodyPr/>
          <a:lstStyle/>
          <a:p>
            <a:r>
              <a:rPr lang="fa-IR" dirty="0" smtClean="0"/>
              <a:t>وظایف سیستم عامل</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marL="342900" lvl="1" indent="-342900" algn="r" rtl="1">
              <a:buFontTx/>
              <a:buChar char="•"/>
            </a:pPr>
            <a:r>
              <a:rPr lang="fa-IR" dirty="0" smtClean="0"/>
              <a:t>مدیریت منابع</a:t>
            </a:r>
          </a:p>
          <a:p>
            <a:pPr marL="742950" lvl="2" indent="-342900" algn="r" rtl="1"/>
            <a:r>
              <a:rPr lang="fa-IR" dirty="0" smtClean="0"/>
              <a:t>اهداف:</a:t>
            </a:r>
          </a:p>
          <a:p>
            <a:pPr marL="1200150" lvl="3" indent="-342900" algn="r" rtl="1"/>
            <a:r>
              <a:rPr lang="fa-IR" dirty="0" smtClean="0"/>
              <a:t>استفاده بهینه از منابع</a:t>
            </a:r>
          </a:p>
          <a:p>
            <a:pPr marL="1200150" lvl="3" indent="-342900" algn="r" rtl="1"/>
            <a:r>
              <a:rPr lang="fa-IR" dirty="0" smtClean="0"/>
              <a:t>تخصیص و آزادسازی منابع</a:t>
            </a:r>
          </a:p>
          <a:p>
            <a:pPr marL="1200150" lvl="3" indent="-342900" algn="r" rtl="1"/>
            <a:r>
              <a:rPr lang="fa-IR" dirty="0" smtClean="0"/>
              <a:t>صف بندی و زمانبندی فرآیندها برای استفاده از منابع</a:t>
            </a:r>
          </a:p>
          <a:p>
            <a:pPr marL="1200150" lvl="3" indent="-342900" algn="r" rtl="1"/>
            <a:r>
              <a:rPr lang="fa-IR" dirty="0" smtClean="0"/>
              <a:t>اشتراک گذاری منابع</a:t>
            </a:r>
          </a:p>
          <a:p>
            <a:pPr marL="1200150" lvl="3" indent="-342900" algn="r" rtl="1"/>
            <a:r>
              <a:rPr lang="fa-IR" dirty="0" smtClean="0"/>
              <a:t>حفاظت و امنیت</a:t>
            </a:r>
          </a:p>
          <a:p>
            <a:pPr marL="1200150" lvl="3" indent="-342900" algn="r" rtl="1"/>
            <a:r>
              <a:rPr lang="fa-IR" dirty="0" smtClean="0"/>
              <a:t>ایجاد لیست ها، فهرست ها، طبقه بندی منابع و نام گذاری آنها</a:t>
            </a:r>
          </a:p>
          <a:p>
            <a:pPr marL="1200150" lvl="3" indent="-342900" algn="r" rtl="1"/>
            <a:r>
              <a:rPr lang="fa-IR" dirty="0" smtClean="0"/>
              <a:t>جلوگیری از فرآیندهای مشکل آفرین</a:t>
            </a:r>
          </a:p>
          <a:p>
            <a:pPr algn="r" rtl="1"/>
            <a:r>
              <a:rPr lang="fa-IR" dirty="0" smtClean="0"/>
              <a:t>ماشین مجازی</a:t>
            </a:r>
          </a:p>
          <a:p>
            <a:pPr lvl="1" algn="r" rtl="1"/>
            <a:r>
              <a:rPr lang="fa-IR" dirty="0" smtClean="0"/>
              <a:t>هدف:</a:t>
            </a:r>
            <a:r>
              <a:rPr lang="fa-IR" sz="2000" dirty="0" smtClean="0"/>
              <a:t> پنهان سازی پیچیدگی های ماشین حقیقی و ارائه یک ماشین مجازی ساده تر و کاربر پسندتر</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slide(fromBottom)">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Effect transition="in" filter="slide(fromBottom)">
                                      <p:cBhvr>
                                        <p:cTn id="12" dur="500"/>
                                        <p:tgtEl>
                                          <p:spTgt spid="189443">
                                            <p:txEl>
                                              <p:pRg st="1" end="1"/>
                                            </p:txEl>
                                          </p:spTgt>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89443">
                                            <p:txEl>
                                              <p:pRg st="2" end="2"/>
                                            </p:txEl>
                                          </p:spTgt>
                                        </p:tgtEl>
                                        <p:attrNameLst>
                                          <p:attrName>style.visibility</p:attrName>
                                        </p:attrNameLst>
                                      </p:cBhvr>
                                      <p:to>
                                        <p:strVal val="visible"/>
                                      </p:to>
                                    </p:set>
                                    <p:animEffect transition="in" filter="slide(fromBottom)">
                                      <p:cBhvr>
                                        <p:cTn id="16" dur="500"/>
                                        <p:tgtEl>
                                          <p:spTgt spid="189443">
                                            <p:txEl>
                                              <p:pRg st="2" end="2"/>
                                            </p:txEl>
                                          </p:spTgt>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89443">
                                            <p:txEl>
                                              <p:pRg st="3" end="3"/>
                                            </p:txEl>
                                          </p:spTgt>
                                        </p:tgtEl>
                                        <p:attrNameLst>
                                          <p:attrName>style.visibility</p:attrName>
                                        </p:attrNameLst>
                                      </p:cBhvr>
                                      <p:to>
                                        <p:strVal val="visible"/>
                                      </p:to>
                                    </p:set>
                                    <p:animEffect transition="in" filter="slide(fromBottom)">
                                      <p:cBhvr>
                                        <p:cTn id="20" dur="500"/>
                                        <p:tgtEl>
                                          <p:spTgt spid="189443">
                                            <p:txEl>
                                              <p:pRg st="3" end="3"/>
                                            </p:txEl>
                                          </p:spTgt>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89443">
                                            <p:txEl>
                                              <p:pRg st="4" end="4"/>
                                            </p:txEl>
                                          </p:spTgt>
                                        </p:tgtEl>
                                        <p:attrNameLst>
                                          <p:attrName>style.visibility</p:attrName>
                                        </p:attrNameLst>
                                      </p:cBhvr>
                                      <p:to>
                                        <p:strVal val="visible"/>
                                      </p:to>
                                    </p:set>
                                    <p:animEffect transition="in" filter="slide(fromBottom)">
                                      <p:cBhvr>
                                        <p:cTn id="24" dur="500"/>
                                        <p:tgtEl>
                                          <p:spTgt spid="189443">
                                            <p:txEl>
                                              <p:pRg st="4" end="4"/>
                                            </p:txEl>
                                          </p:spTgt>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189443">
                                            <p:txEl>
                                              <p:pRg st="5" end="5"/>
                                            </p:txEl>
                                          </p:spTgt>
                                        </p:tgtEl>
                                        <p:attrNameLst>
                                          <p:attrName>style.visibility</p:attrName>
                                        </p:attrNameLst>
                                      </p:cBhvr>
                                      <p:to>
                                        <p:strVal val="visible"/>
                                      </p:to>
                                    </p:set>
                                    <p:animEffect transition="in" filter="slide(fromBottom)">
                                      <p:cBhvr>
                                        <p:cTn id="28" dur="500"/>
                                        <p:tgtEl>
                                          <p:spTgt spid="189443">
                                            <p:txEl>
                                              <p:pRg st="5" end="5"/>
                                            </p:txEl>
                                          </p:spTgt>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89443">
                                            <p:txEl>
                                              <p:pRg st="6" end="6"/>
                                            </p:txEl>
                                          </p:spTgt>
                                        </p:tgtEl>
                                        <p:attrNameLst>
                                          <p:attrName>style.visibility</p:attrName>
                                        </p:attrNameLst>
                                      </p:cBhvr>
                                      <p:to>
                                        <p:strVal val="visible"/>
                                      </p:to>
                                    </p:set>
                                    <p:animEffect transition="in" filter="slide(fromBottom)">
                                      <p:cBhvr>
                                        <p:cTn id="32" dur="500"/>
                                        <p:tgtEl>
                                          <p:spTgt spid="189443">
                                            <p:txEl>
                                              <p:pRg st="6" end="6"/>
                                            </p:txEl>
                                          </p:spTgt>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89443">
                                            <p:txEl>
                                              <p:pRg st="7" end="7"/>
                                            </p:txEl>
                                          </p:spTgt>
                                        </p:tgtEl>
                                        <p:attrNameLst>
                                          <p:attrName>style.visibility</p:attrName>
                                        </p:attrNameLst>
                                      </p:cBhvr>
                                      <p:to>
                                        <p:strVal val="visible"/>
                                      </p:to>
                                    </p:set>
                                    <p:animEffect transition="in" filter="slide(fromBottom)">
                                      <p:cBhvr>
                                        <p:cTn id="36" dur="500"/>
                                        <p:tgtEl>
                                          <p:spTgt spid="189443">
                                            <p:txEl>
                                              <p:pRg st="7" end="7"/>
                                            </p:txEl>
                                          </p:spTgt>
                                        </p:tgtEl>
                                      </p:cBhvr>
                                    </p:animEffect>
                                  </p:childTnLst>
                                </p:cTn>
                              </p:par>
                            </p:childTnLst>
                          </p:cTn>
                        </p:par>
                        <p:par>
                          <p:cTn id="37" fill="hold">
                            <p:stCondLst>
                              <p:cond delay="3500"/>
                            </p:stCondLst>
                            <p:childTnLst>
                              <p:par>
                                <p:cTn id="38" presetID="12" presetClass="entr" presetSubtype="4" fill="hold" grpId="0" nodeType="afterEffect">
                                  <p:stCondLst>
                                    <p:cond delay="0"/>
                                  </p:stCondLst>
                                  <p:childTnLst>
                                    <p:set>
                                      <p:cBhvr>
                                        <p:cTn id="39" dur="1" fill="hold">
                                          <p:stCondLst>
                                            <p:cond delay="0"/>
                                          </p:stCondLst>
                                        </p:cTn>
                                        <p:tgtEl>
                                          <p:spTgt spid="189443">
                                            <p:txEl>
                                              <p:pRg st="8" end="8"/>
                                            </p:txEl>
                                          </p:spTgt>
                                        </p:tgtEl>
                                        <p:attrNameLst>
                                          <p:attrName>style.visibility</p:attrName>
                                        </p:attrNameLst>
                                      </p:cBhvr>
                                      <p:to>
                                        <p:strVal val="visible"/>
                                      </p:to>
                                    </p:set>
                                    <p:animEffect transition="in" filter="slide(fromBottom)">
                                      <p:cBhvr>
                                        <p:cTn id="40" dur="500"/>
                                        <p:tgtEl>
                                          <p:spTgt spid="18944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89443">
                                            <p:txEl>
                                              <p:pRg st="9" end="9"/>
                                            </p:txEl>
                                          </p:spTgt>
                                        </p:tgtEl>
                                        <p:attrNameLst>
                                          <p:attrName>style.visibility</p:attrName>
                                        </p:attrNameLst>
                                      </p:cBhvr>
                                      <p:to>
                                        <p:strVal val="visible"/>
                                      </p:to>
                                    </p:set>
                                    <p:animEffect transition="in" filter="slide(fromBottom)">
                                      <p:cBhvr>
                                        <p:cTn id="45" dur="500"/>
                                        <p:tgtEl>
                                          <p:spTgt spid="18944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89443">
                                            <p:txEl>
                                              <p:pRg st="10" end="10"/>
                                            </p:txEl>
                                          </p:spTgt>
                                        </p:tgtEl>
                                        <p:attrNameLst>
                                          <p:attrName>style.visibility</p:attrName>
                                        </p:attrNameLst>
                                      </p:cBhvr>
                                      <p:to>
                                        <p:strVal val="visible"/>
                                      </p:to>
                                    </p:set>
                                    <p:animEffect transition="in" filter="slide(fromBottom)">
                                      <p:cBhvr>
                                        <p:cTn id="50" dur="500"/>
                                        <p:tgtEl>
                                          <p:spTgt spid="1894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نسل های سیستم عامل</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r>
              <a:rPr lang="fa-IR" dirty="0" smtClean="0"/>
              <a:t>نسل اول: در این نسل کامپیوتر ها سیستم عامل نداشتند که ورودی سیستم تخته مدار سوراخ دار و خروجی آن یکسری لامپ بود (مانند اینکه امروزه همه دستورات را در </a:t>
            </a:r>
            <a:r>
              <a:rPr lang="en-US" dirty="0" smtClean="0"/>
              <a:t>ROM</a:t>
            </a:r>
            <a:r>
              <a:rPr lang="fa-IR" dirty="0" smtClean="0"/>
              <a:t> بنویسیم)</a:t>
            </a:r>
            <a:endParaRPr lang="en-US" dirty="0"/>
          </a:p>
        </p:txBody>
      </p:sp>
      <p:grpSp>
        <p:nvGrpSpPr>
          <p:cNvPr id="22" name="Group 21"/>
          <p:cNvGrpSpPr/>
          <p:nvPr/>
        </p:nvGrpSpPr>
        <p:grpSpPr>
          <a:xfrm>
            <a:off x="785786" y="4000504"/>
            <a:ext cx="7496219" cy="2357454"/>
            <a:chOff x="785786" y="4071942"/>
            <a:chExt cx="7496219" cy="2357454"/>
          </a:xfrm>
        </p:grpSpPr>
        <p:sp>
          <p:nvSpPr>
            <p:cNvPr id="4" name="Snip Single Corner Rectangle 3"/>
            <p:cNvSpPr/>
            <p:nvPr/>
          </p:nvSpPr>
          <p:spPr>
            <a:xfrm>
              <a:off x="785786" y="4214818"/>
              <a:ext cx="1500198" cy="857256"/>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Card Reader</a:t>
              </a:r>
              <a:endParaRPr lang="en-US" dirty="0"/>
            </a:p>
          </p:txBody>
        </p:sp>
        <p:sp>
          <p:nvSpPr>
            <p:cNvPr id="5" name="Rounded Rectangle 4"/>
            <p:cNvSpPr/>
            <p:nvPr/>
          </p:nvSpPr>
          <p:spPr>
            <a:xfrm>
              <a:off x="4000496" y="4071942"/>
              <a:ext cx="1071570" cy="11279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CPU</a:t>
              </a:r>
              <a:endParaRPr lang="en-US" dirty="0"/>
            </a:p>
          </p:txBody>
        </p:sp>
        <p:pic>
          <p:nvPicPr>
            <p:cNvPr id="2050" name="Picture 2" descr="D:\Users\Hossain\AppData\Local\Microsoft\Windows\Temporary Internet Files\Content.IE5\9PA1WVBF\MM900323743[1].gif"/>
            <p:cNvPicPr>
              <a:picLocks noChangeAspect="1" noChangeArrowheads="1" noCrop="1"/>
            </p:cNvPicPr>
            <p:nvPr/>
          </p:nvPicPr>
          <p:blipFill>
            <a:blip r:embed="rId2"/>
            <a:srcRect/>
            <a:stretch>
              <a:fillRect/>
            </a:stretch>
          </p:blipFill>
          <p:spPr bwMode="auto">
            <a:xfrm>
              <a:off x="7072330" y="4071942"/>
              <a:ext cx="1209675" cy="1123950"/>
            </a:xfrm>
            <a:prstGeom prst="rect">
              <a:avLst/>
            </a:prstGeom>
          </p:spPr>
          <p:style>
            <a:lnRef idx="1">
              <a:schemeClr val="accent2"/>
            </a:lnRef>
            <a:fillRef idx="2">
              <a:schemeClr val="accent2"/>
            </a:fillRef>
            <a:effectRef idx="1">
              <a:schemeClr val="accent2"/>
            </a:effectRef>
            <a:fontRef idx="minor">
              <a:schemeClr val="dk1"/>
            </a:fontRef>
          </p:style>
        </p:pic>
        <p:sp>
          <p:nvSpPr>
            <p:cNvPr id="7" name="Round Same Side Corner Rectangle 6"/>
            <p:cNvSpPr/>
            <p:nvPr/>
          </p:nvSpPr>
          <p:spPr>
            <a:xfrm>
              <a:off x="3428992" y="5929330"/>
              <a:ext cx="2214578" cy="500066"/>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Memory</a:t>
              </a:r>
              <a:endParaRPr lang="en-US" dirty="0"/>
            </a:p>
          </p:txBody>
        </p:sp>
        <p:cxnSp>
          <p:nvCxnSpPr>
            <p:cNvPr id="9" name="Straight Arrow Connector 8"/>
            <p:cNvCxnSpPr>
              <a:stCxn id="4" idx="0"/>
              <a:endCxn id="5" idx="1"/>
            </p:cNvCxnSpPr>
            <p:nvPr/>
          </p:nvCxnSpPr>
          <p:spPr>
            <a:xfrm flipV="1">
              <a:off x="2285984" y="4635926"/>
              <a:ext cx="1714512" cy="752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14" name="Straight Arrow Connector 13"/>
            <p:cNvCxnSpPr>
              <a:stCxn id="5" idx="3"/>
              <a:endCxn id="2050" idx="1"/>
            </p:cNvCxnSpPr>
            <p:nvPr/>
          </p:nvCxnSpPr>
          <p:spPr>
            <a:xfrm flipV="1">
              <a:off x="5072066" y="4633917"/>
              <a:ext cx="2000264" cy="2009"/>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20" name="Straight Arrow Connector 19"/>
            <p:cNvCxnSpPr>
              <a:stCxn id="5" idx="2"/>
              <a:endCxn id="7" idx="3"/>
            </p:cNvCxnSpPr>
            <p:nvPr/>
          </p:nvCxnSpPr>
          <p:spPr>
            <a:xfrm rot="5400000">
              <a:off x="4171571" y="5564620"/>
              <a:ext cx="729420" cy="1588"/>
            </a:xfrm>
            <a:prstGeom prst="straightConnector1">
              <a:avLst/>
            </a:prstGeom>
            <a:ln>
              <a:headEnd type="arrow"/>
              <a:tailEnd type="arrow"/>
            </a:ln>
          </p:spPr>
          <p:style>
            <a:lnRef idx="1">
              <a:schemeClr val="accent2"/>
            </a:lnRef>
            <a:fillRef idx="2">
              <a:schemeClr val="accent2"/>
            </a:fillRef>
            <a:effectRef idx="1">
              <a:schemeClr val="accent2"/>
            </a:effectRef>
            <a:fontRef idx="minor">
              <a:schemeClr val="dk1"/>
            </a:fontRef>
          </p:style>
        </p:cxn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نسل های سیستم عامل</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r>
              <a:rPr lang="fa-IR" dirty="0" smtClean="0"/>
              <a:t>سیستم عامل دسته ای (</a:t>
            </a:r>
            <a:r>
              <a:rPr lang="en-US" dirty="0" smtClean="0"/>
              <a:t>Batch</a:t>
            </a:r>
            <a:r>
              <a:rPr lang="fa-IR" dirty="0" smtClean="0"/>
              <a:t>)</a:t>
            </a:r>
            <a:endParaRPr lang="en-US" dirty="0" smtClean="0"/>
          </a:p>
          <a:p>
            <a:pPr algn="just" rtl="1">
              <a:buNone/>
            </a:pPr>
            <a:r>
              <a:rPr lang="fa-IR" dirty="0" smtClean="0"/>
              <a:t>سیستم عملی که یک دسته کار (</a:t>
            </a:r>
            <a:r>
              <a:rPr lang="en-US" dirty="0" smtClean="0"/>
              <a:t>job</a:t>
            </a:r>
            <a:r>
              <a:rPr lang="fa-IR" dirty="0" smtClean="0"/>
              <a:t>) را یکی پس از دیگری انجام دهد. </a:t>
            </a:r>
            <a:r>
              <a:rPr lang="en-US" dirty="0" smtClean="0"/>
              <a:t>job</a:t>
            </a:r>
            <a:r>
              <a:rPr lang="fa-IR" dirty="0" smtClean="0"/>
              <a:t> مجموعه ای برنامه ها، داده ها و دستورالعمل ها می باشد.</a:t>
            </a:r>
            <a:endParaRPr lang="en-US" dirty="0" smtClean="0"/>
          </a:p>
          <a:p>
            <a:pPr algn="just" rtl="1"/>
            <a:endParaRPr lang="en-US" dirty="0"/>
          </a:p>
        </p:txBody>
      </p:sp>
      <p:grpSp>
        <p:nvGrpSpPr>
          <p:cNvPr id="8" name="Group 7"/>
          <p:cNvGrpSpPr/>
          <p:nvPr/>
        </p:nvGrpSpPr>
        <p:grpSpPr>
          <a:xfrm>
            <a:off x="1571604" y="3571876"/>
            <a:ext cx="5500726" cy="2572562"/>
            <a:chOff x="1070744" y="3501232"/>
            <a:chExt cx="4072760" cy="2572562"/>
          </a:xfrm>
        </p:grpSpPr>
        <p:cxnSp>
          <p:nvCxnSpPr>
            <p:cNvPr id="5" name="Straight Arrow Connector 4"/>
            <p:cNvCxnSpPr/>
            <p:nvPr/>
          </p:nvCxnSpPr>
          <p:spPr>
            <a:xfrm rot="5400000" flipH="1" flipV="1">
              <a:off x="-214346" y="4786322"/>
              <a:ext cx="2571768" cy="1588"/>
            </a:xfrm>
            <a:prstGeom prst="straightConnector1">
              <a:avLst/>
            </a:prstGeom>
            <a:ln>
              <a:solidFill>
                <a:srgbClr val="006666"/>
              </a:solidFill>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1071538" y="6072206"/>
              <a:ext cx="4071966" cy="1588"/>
            </a:xfrm>
            <a:prstGeom prst="straightConnector1">
              <a:avLst/>
            </a:prstGeom>
            <a:ln>
              <a:solidFill>
                <a:srgbClr val="006666"/>
              </a:solidFill>
              <a:tailEnd type="arrow"/>
            </a:ln>
          </p:spPr>
          <p:style>
            <a:lnRef idx="3">
              <a:schemeClr val="accent1"/>
            </a:lnRef>
            <a:fillRef idx="0">
              <a:schemeClr val="accent1"/>
            </a:fillRef>
            <a:effectRef idx="2">
              <a:schemeClr val="accent1"/>
            </a:effectRef>
            <a:fontRef idx="minor">
              <a:schemeClr val="tx1"/>
            </a:fontRef>
          </p:style>
        </p:cxnSp>
      </p:grpSp>
      <p:grpSp>
        <p:nvGrpSpPr>
          <p:cNvPr id="20" name="Group 19"/>
          <p:cNvGrpSpPr/>
          <p:nvPr/>
        </p:nvGrpSpPr>
        <p:grpSpPr>
          <a:xfrm>
            <a:off x="1571604" y="4429132"/>
            <a:ext cx="2000264" cy="1215399"/>
            <a:chOff x="1571604" y="4429132"/>
            <a:chExt cx="2000264" cy="1215399"/>
          </a:xfrm>
        </p:grpSpPr>
        <p:cxnSp>
          <p:nvCxnSpPr>
            <p:cNvPr id="10" name="Straight Connector 9"/>
            <p:cNvCxnSpPr/>
            <p:nvPr/>
          </p:nvCxnSpPr>
          <p:spPr>
            <a:xfrm>
              <a:off x="1571604" y="5643578"/>
              <a:ext cx="642942" cy="95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928926" y="4429132"/>
              <a:ext cx="642942" cy="953"/>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285984" y="5072074"/>
              <a:ext cx="642942" cy="953"/>
            </a:xfrm>
            <a:prstGeom prst="line">
              <a:avLst/>
            </a:prstGeom>
          </p:spPr>
          <p:style>
            <a:lnRef idx="3">
              <a:schemeClr val="dk1"/>
            </a:lnRef>
            <a:fillRef idx="0">
              <a:schemeClr val="dk1"/>
            </a:fillRef>
            <a:effectRef idx="2">
              <a:schemeClr val="dk1"/>
            </a:effectRef>
            <a:fontRef idx="minor">
              <a:schemeClr val="tx1"/>
            </a:fontRef>
          </p:style>
        </p:cxnSp>
      </p:grpSp>
      <p:grpSp>
        <p:nvGrpSpPr>
          <p:cNvPr id="21" name="Group 20"/>
          <p:cNvGrpSpPr/>
          <p:nvPr/>
        </p:nvGrpSpPr>
        <p:grpSpPr>
          <a:xfrm>
            <a:off x="3643306" y="4429132"/>
            <a:ext cx="2000264" cy="1215399"/>
            <a:chOff x="3643306" y="4429132"/>
            <a:chExt cx="2000264" cy="1215399"/>
          </a:xfrm>
        </p:grpSpPr>
        <p:cxnSp>
          <p:nvCxnSpPr>
            <p:cNvPr id="17" name="Straight Connector 16"/>
            <p:cNvCxnSpPr/>
            <p:nvPr/>
          </p:nvCxnSpPr>
          <p:spPr>
            <a:xfrm>
              <a:off x="3643306" y="5643578"/>
              <a:ext cx="642942" cy="953"/>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5000628" y="4429132"/>
              <a:ext cx="642942" cy="953"/>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4357686" y="5072074"/>
              <a:ext cx="642942" cy="953"/>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2" name="TextBox 21"/>
          <p:cNvSpPr txBox="1"/>
          <p:nvPr/>
        </p:nvSpPr>
        <p:spPr>
          <a:xfrm>
            <a:off x="590351" y="4203895"/>
            <a:ext cx="941348" cy="1646605"/>
          </a:xfrm>
          <a:prstGeom prst="rect">
            <a:avLst/>
          </a:prstGeom>
          <a:noFill/>
        </p:spPr>
        <p:txBody>
          <a:bodyPr wrap="none" rtlCol="0">
            <a:spAutoFit/>
          </a:bodyPr>
          <a:lstStyle/>
          <a:p>
            <a:pPr algn="r"/>
            <a:r>
              <a:rPr lang="en-US" b="1" dirty="0" smtClean="0"/>
              <a:t>Output</a:t>
            </a:r>
          </a:p>
          <a:p>
            <a:pPr algn="r"/>
            <a:endParaRPr lang="en-US" sz="500" b="1" dirty="0" smtClean="0"/>
          </a:p>
          <a:p>
            <a:pPr algn="r"/>
            <a:endParaRPr lang="en-US" b="1" dirty="0" smtClean="0"/>
          </a:p>
          <a:p>
            <a:pPr algn="r"/>
            <a:r>
              <a:rPr lang="en-US" b="1" dirty="0" smtClean="0"/>
              <a:t>CPU</a:t>
            </a:r>
          </a:p>
          <a:p>
            <a:pPr algn="r"/>
            <a:endParaRPr lang="en-US" sz="500" b="1" dirty="0" smtClean="0"/>
          </a:p>
          <a:p>
            <a:pPr algn="r"/>
            <a:endParaRPr lang="en-US" b="1" dirty="0" smtClean="0"/>
          </a:p>
          <a:p>
            <a:pPr algn="r"/>
            <a:r>
              <a:rPr lang="en-US" b="1" dirty="0" smtClean="0"/>
              <a:t>Input</a:t>
            </a:r>
            <a:endParaRPr lang="en-US" b="1" dirty="0"/>
          </a:p>
        </p:txBody>
      </p:sp>
      <p:cxnSp>
        <p:nvCxnSpPr>
          <p:cNvPr id="24" name="Straight Arrow Connector 23"/>
          <p:cNvCxnSpPr/>
          <p:nvPr/>
        </p:nvCxnSpPr>
        <p:spPr>
          <a:xfrm>
            <a:off x="1555838" y="3929066"/>
            <a:ext cx="2071702" cy="1645"/>
          </a:xfrm>
          <a:prstGeom prst="straightConnector1">
            <a:avLst/>
          </a:prstGeom>
          <a:ln>
            <a:solidFill>
              <a:srgbClr val="660066"/>
            </a:solidFill>
            <a:headEnd type="arrow"/>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a:off x="3643306" y="3929066"/>
            <a:ext cx="2071702" cy="1645"/>
          </a:xfrm>
          <a:prstGeom prst="straightConnector1">
            <a:avLst/>
          </a:prstGeom>
          <a:ln>
            <a:solidFill>
              <a:srgbClr val="660066"/>
            </a:solidFill>
            <a:headEnd type="arrow"/>
            <a:tailEnd type="arrow"/>
          </a:ln>
        </p:spPr>
        <p:style>
          <a:lnRef idx="3">
            <a:schemeClr val="accent4"/>
          </a:lnRef>
          <a:fillRef idx="0">
            <a:schemeClr val="accent4"/>
          </a:fillRef>
          <a:effectRef idx="2">
            <a:schemeClr val="accent4"/>
          </a:effectRef>
          <a:fontRef idx="minor">
            <a:schemeClr val="tx1"/>
          </a:fontRef>
        </p:style>
      </p:cxnSp>
      <p:sp>
        <p:nvSpPr>
          <p:cNvPr id="30" name="TextBox 29"/>
          <p:cNvSpPr txBox="1"/>
          <p:nvPr/>
        </p:nvSpPr>
        <p:spPr>
          <a:xfrm>
            <a:off x="2214546" y="3631172"/>
            <a:ext cx="787395" cy="369332"/>
          </a:xfrm>
          <a:prstGeom prst="rect">
            <a:avLst/>
          </a:prstGeom>
          <a:noFill/>
        </p:spPr>
        <p:txBody>
          <a:bodyPr wrap="none" rtlCol="0">
            <a:spAutoFit/>
          </a:bodyPr>
          <a:lstStyle/>
          <a:p>
            <a:r>
              <a:rPr lang="en-US" b="1" dirty="0" smtClean="0"/>
              <a:t>Job 1</a:t>
            </a:r>
            <a:endParaRPr lang="en-US" b="1" dirty="0"/>
          </a:p>
        </p:txBody>
      </p:sp>
      <p:sp>
        <p:nvSpPr>
          <p:cNvPr id="31" name="TextBox 30"/>
          <p:cNvSpPr txBox="1"/>
          <p:nvPr/>
        </p:nvSpPr>
        <p:spPr>
          <a:xfrm>
            <a:off x="4357686" y="3643314"/>
            <a:ext cx="787395" cy="369332"/>
          </a:xfrm>
          <a:prstGeom prst="rect">
            <a:avLst/>
          </a:prstGeom>
          <a:noFill/>
        </p:spPr>
        <p:txBody>
          <a:bodyPr wrap="none" rtlCol="0">
            <a:spAutoFit/>
          </a:bodyPr>
          <a:lstStyle/>
          <a:p>
            <a:r>
              <a:rPr lang="en-US" b="1" dirty="0" smtClean="0"/>
              <a:t>Job 2</a:t>
            </a:r>
            <a:endParaRPr lang="en-US" b="1" dirty="0"/>
          </a:p>
        </p:txBody>
      </p:sp>
      <p:sp>
        <p:nvSpPr>
          <p:cNvPr id="32" name="TextBox 31"/>
          <p:cNvSpPr txBox="1"/>
          <p:nvPr/>
        </p:nvSpPr>
        <p:spPr>
          <a:xfrm>
            <a:off x="1571604" y="4145356"/>
            <a:ext cx="4500594" cy="1569660"/>
          </a:xfrm>
          <a:prstGeom prst="rect">
            <a:avLst/>
          </a:prstGeom>
          <a:noFill/>
        </p:spPr>
        <p:txBody>
          <a:bodyPr wrap="square" rtlCol="0">
            <a:spAutoFit/>
          </a:bodyPr>
          <a:lstStyle/>
          <a:p>
            <a:r>
              <a:rPr lang="en-US" b="1" dirty="0" smtClean="0"/>
              <a:t>                       O1                           O2</a:t>
            </a:r>
          </a:p>
          <a:p>
            <a:endParaRPr lang="en-US" sz="600" b="1" dirty="0" smtClean="0"/>
          </a:p>
          <a:p>
            <a:endParaRPr lang="en-US" b="1" dirty="0" smtClean="0"/>
          </a:p>
          <a:p>
            <a:r>
              <a:rPr lang="en-US" b="1" dirty="0" smtClean="0"/>
              <a:t>             P1                            P2</a:t>
            </a:r>
          </a:p>
          <a:p>
            <a:endParaRPr lang="en-US" b="1" dirty="0" smtClean="0"/>
          </a:p>
          <a:p>
            <a:r>
              <a:rPr lang="en-US" b="1" dirty="0" smtClean="0"/>
              <a:t>  I1                              I2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800" decel="100000"/>
                                        <p:tgtEl>
                                          <p:spTgt spid="30"/>
                                        </p:tgtEl>
                                      </p:cBhvr>
                                    </p:animEffect>
                                    <p:anim calcmode="lin" valueType="num">
                                      <p:cBhvr>
                                        <p:cTn id="33" dur="800" decel="100000" fill="hold"/>
                                        <p:tgtEl>
                                          <p:spTgt spid="30"/>
                                        </p:tgtEl>
                                        <p:attrNameLst>
                                          <p:attrName>style.rotation</p:attrName>
                                        </p:attrNameLst>
                                      </p:cBhvr>
                                      <p:tavLst>
                                        <p:tav tm="0">
                                          <p:val>
                                            <p:fltVal val="-90"/>
                                          </p:val>
                                        </p:tav>
                                        <p:tav tm="100000">
                                          <p:val>
                                            <p:fltVal val="0"/>
                                          </p:val>
                                        </p:tav>
                                      </p:tavLst>
                                    </p:anim>
                                    <p:anim calcmode="lin" valueType="num">
                                      <p:cBhvr>
                                        <p:cTn id="34" dur="800" decel="100000" fill="hold"/>
                                        <p:tgtEl>
                                          <p:spTgt spid="30"/>
                                        </p:tgtEl>
                                        <p:attrNameLst>
                                          <p:attrName>ppt_x</p:attrName>
                                        </p:attrNameLst>
                                      </p:cBhvr>
                                      <p:tavLst>
                                        <p:tav tm="0">
                                          <p:val>
                                            <p:strVal val="#ppt_x+0.4"/>
                                          </p:val>
                                        </p:tav>
                                        <p:tav tm="100000">
                                          <p:val>
                                            <p:strVal val="#ppt_x-0.05"/>
                                          </p:val>
                                        </p:tav>
                                      </p:tavLst>
                                    </p:anim>
                                    <p:anim calcmode="lin" valueType="num">
                                      <p:cBhvr>
                                        <p:cTn id="35" dur="800" decel="100000" fill="hold"/>
                                        <p:tgtEl>
                                          <p:spTgt spid="3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800" decel="100000"/>
                                        <p:tgtEl>
                                          <p:spTgt spid="24"/>
                                        </p:tgtEl>
                                      </p:cBhvr>
                                    </p:animEffect>
                                    <p:anim calcmode="lin" valueType="num">
                                      <p:cBhvr>
                                        <p:cTn id="41" dur="800" decel="100000" fill="hold"/>
                                        <p:tgtEl>
                                          <p:spTgt spid="24"/>
                                        </p:tgtEl>
                                        <p:attrNameLst>
                                          <p:attrName>style.rotation</p:attrName>
                                        </p:attrNameLst>
                                      </p:cBhvr>
                                      <p:tavLst>
                                        <p:tav tm="0">
                                          <p:val>
                                            <p:fltVal val="-90"/>
                                          </p:val>
                                        </p:tav>
                                        <p:tav tm="100000">
                                          <p:val>
                                            <p:fltVal val="0"/>
                                          </p:val>
                                        </p:tav>
                                      </p:tavLst>
                                    </p:anim>
                                    <p:anim calcmode="lin" valueType="num">
                                      <p:cBhvr>
                                        <p:cTn id="42" dur="800" decel="100000" fill="hold"/>
                                        <p:tgtEl>
                                          <p:spTgt spid="24"/>
                                        </p:tgtEl>
                                        <p:attrNameLst>
                                          <p:attrName>ppt_x</p:attrName>
                                        </p:attrNameLst>
                                      </p:cBhvr>
                                      <p:tavLst>
                                        <p:tav tm="0">
                                          <p:val>
                                            <p:strVal val="#ppt_x+0.4"/>
                                          </p:val>
                                        </p:tav>
                                        <p:tav tm="100000">
                                          <p:val>
                                            <p:strVal val="#ppt_x-0.05"/>
                                          </p:val>
                                        </p:tav>
                                      </p:tavLst>
                                    </p:anim>
                                    <p:anim calcmode="lin" valueType="num">
                                      <p:cBhvr>
                                        <p:cTn id="43" dur="800" decel="100000" fill="hold"/>
                                        <p:tgtEl>
                                          <p:spTgt spid="24"/>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800" decel="100000"/>
                                        <p:tgtEl>
                                          <p:spTgt spid="29"/>
                                        </p:tgtEl>
                                      </p:cBhvr>
                                    </p:animEffect>
                                    <p:anim calcmode="lin" valueType="num">
                                      <p:cBhvr>
                                        <p:cTn id="51" dur="800" decel="100000" fill="hold"/>
                                        <p:tgtEl>
                                          <p:spTgt spid="29"/>
                                        </p:tgtEl>
                                        <p:attrNameLst>
                                          <p:attrName>style.rotation</p:attrName>
                                        </p:attrNameLst>
                                      </p:cBhvr>
                                      <p:tavLst>
                                        <p:tav tm="0">
                                          <p:val>
                                            <p:fltVal val="-90"/>
                                          </p:val>
                                        </p:tav>
                                        <p:tav tm="100000">
                                          <p:val>
                                            <p:fltVal val="0"/>
                                          </p:val>
                                        </p:tav>
                                      </p:tavLst>
                                    </p:anim>
                                    <p:anim calcmode="lin" valueType="num">
                                      <p:cBhvr>
                                        <p:cTn id="52" dur="800" decel="100000" fill="hold"/>
                                        <p:tgtEl>
                                          <p:spTgt spid="29"/>
                                        </p:tgtEl>
                                        <p:attrNameLst>
                                          <p:attrName>ppt_x</p:attrName>
                                        </p:attrNameLst>
                                      </p:cBhvr>
                                      <p:tavLst>
                                        <p:tav tm="0">
                                          <p:val>
                                            <p:strVal val="#ppt_x+0.4"/>
                                          </p:val>
                                        </p:tav>
                                        <p:tav tm="100000">
                                          <p:val>
                                            <p:strVal val="#ppt_x-0.05"/>
                                          </p:val>
                                        </p:tav>
                                      </p:tavLst>
                                    </p:anim>
                                    <p:anim calcmode="lin" valueType="num">
                                      <p:cBhvr>
                                        <p:cTn id="53" dur="800" decel="100000" fill="hold"/>
                                        <p:tgtEl>
                                          <p:spTgt spid="29"/>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800" decel="100000"/>
                                        <p:tgtEl>
                                          <p:spTgt spid="31"/>
                                        </p:tgtEl>
                                      </p:cBhvr>
                                    </p:animEffect>
                                    <p:anim calcmode="lin" valueType="num">
                                      <p:cBhvr>
                                        <p:cTn id="59" dur="800" decel="100000" fill="hold"/>
                                        <p:tgtEl>
                                          <p:spTgt spid="31"/>
                                        </p:tgtEl>
                                        <p:attrNameLst>
                                          <p:attrName>style.rotation</p:attrName>
                                        </p:attrNameLst>
                                      </p:cBhvr>
                                      <p:tavLst>
                                        <p:tav tm="0">
                                          <p:val>
                                            <p:fltVal val="-90"/>
                                          </p:val>
                                        </p:tav>
                                        <p:tav tm="100000">
                                          <p:val>
                                            <p:fltVal val="0"/>
                                          </p:val>
                                        </p:tav>
                                      </p:tavLst>
                                    </p:anim>
                                    <p:anim calcmode="lin" valueType="num">
                                      <p:cBhvr>
                                        <p:cTn id="60" dur="800" decel="100000" fill="hold"/>
                                        <p:tgtEl>
                                          <p:spTgt spid="31"/>
                                        </p:tgtEl>
                                        <p:attrNameLst>
                                          <p:attrName>ppt_x</p:attrName>
                                        </p:attrNameLst>
                                      </p:cBhvr>
                                      <p:tavLst>
                                        <p:tav tm="0">
                                          <p:val>
                                            <p:strVal val="#ppt_x+0.4"/>
                                          </p:val>
                                        </p:tav>
                                        <p:tav tm="100000">
                                          <p:val>
                                            <p:strVal val="#ppt_x-0.05"/>
                                          </p:val>
                                        </p:tav>
                                      </p:tavLst>
                                    </p:anim>
                                    <p:anim calcmode="lin" valueType="num">
                                      <p:cBhvr>
                                        <p:cTn id="61" dur="800" decel="100000" fill="hold"/>
                                        <p:tgtEl>
                                          <p:spTgt spid="31"/>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نسل های سیستم عامل</a:t>
            </a:r>
            <a:endParaRPr lang="en-US" dirty="0"/>
          </a:p>
        </p:txBody>
      </p:sp>
      <p:sp>
        <p:nvSpPr>
          <p:cNvPr id="189443" name="Rectangle 3"/>
          <p:cNvSpPr>
            <a:spLocks noGrp="1" noChangeArrowheads="1"/>
          </p:cNvSpPr>
          <p:nvPr>
            <p:ph type="body" idx="1"/>
          </p:nvPr>
        </p:nvSpPr>
        <p:spPr>
          <a:xfrm>
            <a:off x="857224" y="1357298"/>
            <a:ext cx="8229600" cy="4924425"/>
          </a:xfrm>
        </p:spPr>
        <p:txBody>
          <a:bodyPr/>
          <a:lstStyle/>
          <a:p>
            <a:pPr algn="just" rtl="1"/>
            <a:r>
              <a:rPr lang="fa-IR" dirty="0" smtClean="0"/>
              <a:t>سیستم عامل چند برنامگی (</a:t>
            </a:r>
            <a:r>
              <a:rPr lang="en-US" dirty="0" smtClean="0"/>
              <a:t>Multi </a:t>
            </a:r>
            <a:r>
              <a:rPr lang="en-US" dirty="0" err="1" smtClean="0"/>
              <a:t>Programing</a:t>
            </a:r>
            <a:r>
              <a:rPr lang="fa-IR" dirty="0" smtClean="0"/>
              <a:t>)</a:t>
            </a:r>
            <a:endParaRPr lang="en-US" dirty="0" smtClean="0"/>
          </a:p>
          <a:p>
            <a:pPr algn="just" rtl="1">
              <a:buNone/>
            </a:pPr>
            <a:r>
              <a:rPr lang="fa-IR" dirty="0" smtClean="0"/>
              <a:t>مخلوطی از برنامه ها را در حافظه قرار می دهیم و به محض اتمام و یا توقف یک برنامه بلافاصله به برنامه دیگر </a:t>
            </a:r>
            <a:r>
              <a:rPr lang="en-US" dirty="0" smtClean="0"/>
              <a:t>switch</a:t>
            </a:r>
            <a:r>
              <a:rPr lang="fa-IR" dirty="0" smtClean="0"/>
              <a:t> می کنیم:</a:t>
            </a:r>
            <a:endParaRPr lang="en-US" dirty="0" smtClean="0"/>
          </a:p>
          <a:p>
            <a:pPr algn="just" rtl="1"/>
            <a:endParaRPr lang="en-US" dirty="0"/>
          </a:p>
        </p:txBody>
      </p:sp>
      <p:grpSp>
        <p:nvGrpSpPr>
          <p:cNvPr id="24" name="Group 23"/>
          <p:cNvGrpSpPr/>
          <p:nvPr/>
        </p:nvGrpSpPr>
        <p:grpSpPr>
          <a:xfrm>
            <a:off x="590351" y="3571876"/>
            <a:ext cx="6481979" cy="2572562"/>
            <a:chOff x="590351" y="3571876"/>
            <a:chExt cx="6481979" cy="2572562"/>
          </a:xfrm>
        </p:grpSpPr>
        <p:grpSp>
          <p:nvGrpSpPr>
            <p:cNvPr id="23" name="Group 22"/>
            <p:cNvGrpSpPr/>
            <p:nvPr/>
          </p:nvGrpSpPr>
          <p:grpSpPr>
            <a:xfrm>
              <a:off x="1571604" y="4429132"/>
              <a:ext cx="2658972" cy="1215399"/>
              <a:chOff x="1571604" y="4429132"/>
              <a:chExt cx="2658972" cy="1215399"/>
            </a:xfrm>
          </p:grpSpPr>
          <p:grpSp>
            <p:nvGrpSpPr>
              <p:cNvPr id="3" name="Group 19"/>
              <p:cNvGrpSpPr/>
              <p:nvPr/>
            </p:nvGrpSpPr>
            <p:grpSpPr>
              <a:xfrm>
                <a:off x="1571604" y="4429132"/>
                <a:ext cx="2000264" cy="1215399"/>
                <a:chOff x="1571604" y="4429132"/>
                <a:chExt cx="2000264" cy="1215399"/>
              </a:xfrm>
            </p:grpSpPr>
            <p:cxnSp>
              <p:nvCxnSpPr>
                <p:cNvPr id="10" name="Straight Connector 9"/>
                <p:cNvCxnSpPr/>
                <p:nvPr/>
              </p:nvCxnSpPr>
              <p:spPr>
                <a:xfrm>
                  <a:off x="1571604" y="5643578"/>
                  <a:ext cx="642942" cy="95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928926" y="4429132"/>
                  <a:ext cx="642942" cy="953"/>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285984" y="5072074"/>
                  <a:ext cx="642942" cy="953"/>
                </a:xfrm>
                <a:prstGeom prst="line">
                  <a:avLst/>
                </a:prstGeom>
              </p:spPr>
              <p:style>
                <a:lnRef idx="3">
                  <a:schemeClr val="dk1"/>
                </a:lnRef>
                <a:fillRef idx="0">
                  <a:schemeClr val="dk1"/>
                </a:fillRef>
                <a:effectRef idx="2">
                  <a:schemeClr val="dk1"/>
                </a:effectRef>
                <a:fontRef idx="minor">
                  <a:schemeClr val="tx1"/>
                </a:fontRef>
              </p:style>
            </p:cxnSp>
          </p:grpSp>
          <p:grpSp>
            <p:nvGrpSpPr>
              <p:cNvPr id="4" name="Group 20"/>
              <p:cNvGrpSpPr/>
              <p:nvPr/>
            </p:nvGrpSpPr>
            <p:grpSpPr>
              <a:xfrm>
                <a:off x="2230312" y="4429132"/>
                <a:ext cx="2000264" cy="1215399"/>
                <a:chOff x="3643306" y="4429132"/>
                <a:chExt cx="2000264" cy="1215399"/>
              </a:xfrm>
            </p:grpSpPr>
            <p:cxnSp>
              <p:nvCxnSpPr>
                <p:cNvPr id="17" name="Straight Connector 16"/>
                <p:cNvCxnSpPr/>
                <p:nvPr/>
              </p:nvCxnSpPr>
              <p:spPr>
                <a:xfrm>
                  <a:off x="3643306" y="5643578"/>
                  <a:ext cx="642942" cy="953"/>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5000628" y="4429132"/>
                  <a:ext cx="642942" cy="953"/>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4357686" y="5072074"/>
                  <a:ext cx="642942" cy="953"/>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grpSp>
        </p:grpSp>
        <p:grpSp>
          <p:nvGrpSpPr>
            <p:cNvPr id="21" name="Group 20"/>
            <p:cNvGrpSpPr/>
            <p:nvPr/>
          </p:nvGrpSpPr>
          <p:grpSpPr>
            <a:xfrm>
              <a:off x="590351" y="3571876"/>
              <a:ext cx="6481979" cy="2572562"/>
              <a:chOff x="590351" y="3571876"/>
              <a:chExt cx="6481979" cy="2572562"/>
            </a:xfrm>
          </p:grpSpPr>
          <p:grpSp>
            <p:nvGrpSpPr>
              <p:cNvPr id="2" name="Group 7"/>
              <p:cNvGrpSpPr/>
              <p:nvPr/>
            </p:nvGrpSpPr>
            <p:grpSpPr>
              <a:xfrm>
                <a:off x="1571604" y="3571876"/>
                <a:ext cx="5500726" cy="2572562"/>
                <a:chOff x="1070744" y="3501232"/>
                <a:chExt cx="4072760" cy="2572562"/>
              </a:xfrm>
            </p:grpSpPr>
            <p:cxnSp>
              <p:nvCxnSpPr>
                <p:cNvPr id="5" name="Straight Arrow Connector 4"/>
                <p:cNvCxnSpPr/>
                <p:nvPr/>
              </p:nvCxnSpPr>
              <p:spPr>
                <a:xfrm rot="5400000" flipH="1" flipV="1">
                  <a:off x="-214346" y="4786322"/>
                  <a:ext cx="2571768" cy="1588"/>
                </a:xfrm>
                <a:prstGeom prst="straightConnector1">
                  <a:avLst/>
                </a:prstGeom>
                <a:ln>
                  <a:solidFill>
                    <a:srgbClr val="006666"/>
                  </a:solidFill>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1071538" y="6072206"/>
                  <a:ext cx="4071966" cy="1588"/>
                </a:xfrm>
                <a:prstGeom prst="straightConnector1">
                  <a:avLst/>
                </a:prstGeom>
                <a:ln>
                  <a:solidFill>
                    <a:srgbClr val="006666"/>
                  </a:solidFill>
                  <a:tailEnd type="arrow"/>
                </a:ln>
              </p:spPr>
              <p:style>
                <a:lnRef idx="3">
                  <a:schemeClr val="accent1"/>
                </a:lnRef>
                <a:fillRef idx="0">
                  <a:schemeClr val="accent1"/>
                </a:fillRef>
                <a:effectRef idx="2">
                  <a:schemeClr val="accent1"/>
                </a:effectRef>
                <a:fontRef idx="minor">
                  <a:schemeClr val="tx1"/>
                </a:fontRef>
              </p:style>
            </p:cxnSp>
          </p:grpSp>
          <p:sp>
            <p:nvSpPr>
              <p:cNvPr id="22" name="TextBox 21"/>
              <p:cNvSpPr txBox="1"/>
              <p:nvPr/>
            </p:nvSpPr>
            <p:spPr>
              <a:xfrm>
                <a:off x="590351" y="4203895"/>
                <a:ext cx="941348" cy="1646605"/>
              </a:xfrm>
              <a:prstGeom prst="rect">
                <a:avLst/>
              </a:prstGeom>
              <a:noFill/>
            </p:spPr>
            <p:txBody>
              <a:bodyPr wrap="none" rtlCol="0">
                <a:spAutoFit/>
              </a:bodyPr>
              <a:lstStyle/>
              <a:p>
                <a:pPr algn="r"/>
                <a:r>
                  <a:rPr lang="en-US" b="1" dirty="0" smtClean="0"/>
                  <a:t>Output</a:t>
                </a:r>
              </a:p>
              <a:p>
                <a:pPr algn="r"/>
                <a:endParaRPr lang="en-US" sz="500" b="1" dirty="0" smtClean="0"/>
              </a:p>
              <a:p>
                <a:pPr algn="r"/>
                <a:endParaRPr lang="en-US" b="1" dirty="0" smtClean="0"/>
              </a:p>
              <a:p>
                <a:pPr algn="r"/>
                <a:r>
                  <a:rPr lang="en-US" b="1" dirty="0" smtClean="0"/>
                  <a:t>CPU</a:t>
                </a:r>
              </a:p>
              <a:p>
                <a:pPr algn="r"/>
                <a:endParaRPr lang="en-US" sz="500" b="1" dirty="0" smtClean="0"/>
              </a:p>
              <a:p>
                <a:pPr algn="r"/>
                <a:endParaRPr lang="en-US" b="1" dirty="0" smtClean="0"/>
              </a:p>
              <a:p>
                <a:pPr algn="r"/>
                <a:r>
                  <a:rPr lang="en-US" b="1" dirty="0" smtClean="0"/>
                  <a:t>Input</a:t>
                </a:r>
                <a:endParaRPr lang="en-US" b="1" dirty="0"/>
              </a:p>
            </p:txBody>
          </p:sp>
          <p:sp>
            <p:nvSpPr>
              <p:cNvPr id="20" name="TextBox 19"/>
              <p:cNvSpPr txBox="1"/>
              <p:nvPr/>
            </p:nvSpPr>
            <p:spPr>
              <a:xfrm>
                <a:off x="1571604" y="4023662"/>
                <a:ext cx="2928958" cy="1569660"/>
              </a:xfrm>
              <a:prstGeom prst="rect">
                <a:avLst/>
              </a:prstGeom>
              <a:noFill/>
            </p:spPr>
            <p:txBody>
              <a:bodyPr wrap="square" rtlCol="0">
                <a:spAutoFit/>
              </a:bodyPr>
              <a:lstStyle/>
              <a:p>
                <a:r>
                  <a:rPr lang="en-US" b="1" dirty="0" smtClean="0"/>
                  <a:t>                       O1     O2</a:t>
                </a:r>
              </a:p>
              <a:p>
                <a:endParaRPr lang="en-US" sz="600" b="1" dirty="0" smtClean="0"/>
              </a:p>
              <a:p>
                <a:endParaRPr lang="en-US" b="1" dirty="0" smtClean="0"/>
              </a:p>
              <a:p>
                <a:r>
                  <a:rPr lang="en-US" b="1" dirty="0" smtClean="0"/>
                  <a:t>             P1      P2</a:t>
                </a:r>
              </a:p>
              <a:p>
                <a:endParaRPr lang="en-US" b="1" dirty="0" smtClean="0"/>
              </a:p>
              <a:p>
                <a:r>
                  <a:rPr lang="en-US" b="1" dirty="0" smtClean="0"/>
                  <a:t>  I1       I2</a:t>
                </a:r>
              </a:p>
            </p:txBody>
          </p:sp>
        </p:gr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نسل های سیستم عامل</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fa-IR" dirty="0" smtClean="0"/>
              <a:t>سیستم عامل اشتراک زمانی (</a:t>
            </a:r>
            <a:r>
              <a:rPr lang="en-US" dirty="0" smtClean="0"/>
              <a:t>Time Sharing</a:t>
            </a:r>
            <a:r>
              <a:rPr lang="fa-IR" dirty="0" smtClean="0"/>
              <a:t>)</a:t>
            </a:r>
          </a:p>
          <a:p>
            <a:pPr algn="just" rtl="1">
              <a:buNone/>
            </a:pPr>
            <a:endParaRPr lang="fa-IR" dirty="0"/>
          </a:p>
          <a:p>
            <a:pPr marL="0" indent="0" algn="just" rtl="1"/>
            <a:r>
              <a:rPr lang="fa-IR" dirty="0" smtClean="0"/>
              <a:t> </a:t>
            </a:r>
            <a:r>
              <a:rPr lang="en-US" dirty="0" smtClean="0"/>
              <a:t>CPU</a:t>
            </a:r>
            <a:r>
              <a:rPr lang="fa-IR" dirty="0" smtClean="0"/>
              <a:t> را به قسمت های (</a:t>
            </a:r>
            <a:r>
              <a:rPr lang="en-US" dirty="0" smtClean="0"/>
              <a:t>Time Slice</a:t>
            </a:r>
            <a:r>
              <a:rPr lang="fa-IR" dirty="0" smtClean="0"/>
              <a:t> یا </a:t>
            </a:r>
            <a:r>
              <a:rPr lang="en-US" dirty="0" err="1" smtClean="0"/>
              <a:t>Quantume</a:t>
            </a:r>
            <a:r>
              <a:rPr lang="fa-IR" dirty="0" smtClean="0"/>
              <a:t>) مساوی تقسیم می کنیم و به هر فرآیند به صورت نوبتی اختصاص می دهیم. </a:t>
            </a:r>
          </a:p>
          <a:p>
            <a:pPr marL="0" indent="0" algn="just" rtl="1">
              <a:buNone/>
            </a:pPr>
            <a:endParaRPr lang="fa-IR" dirty="0" smtClean="0"/>
          </a:p>
          <a:p>
            <a:pPr marL="0" indent="0" algn="just" rtl="1"/>
            <a:r>
              <a:rPr lang="fa-IR" dirty="0" smtClean="0"/>
              <a:t> در این نسل بود که </a:t>
            </a:r>
            <a:r>
              <a:rPr lang="en-US" dirty="0" smtClean="0"/>
              <a:t>IC</a:t>
            </a:r>
            <a:r>
              <a:rPr lang="fa-IR" dirty="0" smtClean="0"/>
              <a:t> ها و سپس کامپیوترهای شخصی و شبکه های کامپیوتری ظهور پیدا کردند</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2000"/>
                                        <p:tgtEl>
                                          <p:spTgt spid="189443">
                                            <p:txEl>
                                              <p:pRg st="0" end="0"/>
                                            </p:txEl>
                                          </p:spTgt>
                                        </p:tgtEl>
                                      </p:cBhvr>
                                    </p:animEffect>
                                    <p:anim calcmode="lin" valueType="num">
                                      <p:cBhvr>
                                        <p:cTn id="8" dur="2000" fill="hold"/>
                                        <p:tgtEl>
                                          <p:spTgt spid="1894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8944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animEffect transition="in" filter="fade">
                                      <p:cBhvr>
                                        <p:cTn id="15" dur="2000"/>
                                        <p:tgtEl>
                                          <p:spTgt spid="189443">
                                            <p:txEl>
                                              <p:pRg st="2" end="2"/>
                                            </p:txEl>
                                          </p:spTgt>
                                        </p:tgtEl>
                                      </p:cBhvr>
                                    </p:animEffect>
                                    <p:anim calcmode="lin" valueType="num">
                                      <p:cBhvr>
                                        <p:cTn id="16" dur="2000" fill="hold"/>
                                        <p:tgtEl>
                                          <p:spTgt spid="18944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18944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18944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89443">
                                            <p:txEl>
                                              <p:pRg st="4" end="4"/>
                                            </p:txEl>
                                          </p:spTgt>
                                        </p:tgtEl>
                                        <p:attrNameLst>
                                          <p:attrName>style.visibility</p:attrName>
                                        </p:attrNameLst>
                                      </p:cBhvr>
                                      <p:to>
                                        <p:strVal val="visible"/>
                                      </p:to>
                                    </p:set>
                                    <p:animEffect transition="in" filter="fade">
                                      <p:cBhvr>
                                        <p:cTn id="23" dur="2000"/>
                                        <p:tgtEl>
                                          <p:spTgt spid="189443">
                                            <p:txEl>
                                              <p:pRg st="4" end="4"/>
                                            </p:txEl>
                                          </p:spTgt>
                                        </p:tgtEl>
                                      </p:cBhvr>
                                    </p:animEffect>
                                    <p:anim calcmode="lin" valueType="num">
                                      <p:cBhvr>
                                        <p:cTn id="24" dur="2000" fill="hold"/>
                                        <p:tgtEl>
                                          <p:spTgt spid="189443">
                                            <p:txEl>
                                              <p:pRg st="4" end="4"/>
                                            </p:txEl>
                                          </p:spTgt>
                                        </p:tgtEl>
                                        <p:attrNameLst>
                                          <p:attrName>style.rotation</p:attrName>
                                        </p:attrNameLst>
                                      </p:cBhvr>
                                      <p:tavLst>
                                        <p:tav tm="0">
                                          <p:val>
                                            <p:fltVal val="720"/>
                                          </p:val>
                                        </p:tav>
                                        <p:tav tm="100000">
                                          <p:val>
                                            <p:fltVal val="0"/>
                                          </p:val>
                                        </p:tav>
                                      </p:tavLst>
                                    </p:anim>
                                    <p:anim calcmode="lin" valueType="num">
                                      <p:cBhvr>
                                        <p:cTn id="25" dur="2000" fill="hold"/>
                                        <p:tgtEl>
                                          <p:spTgt spid="189443">
                                            <p:txEl>
                                              <p:pRg st="4" end="4"/>
                                            </p:txEl>
                                          </p:spTgt>
                                        </p:tgtEl>
                                        <p:attrNameLst>
                                          <p:attrName>ppt_h</p:attrName>
                                        </p:attrNameLst>
                                      </p:cBhvr>
                                      <p:tavLst>
                                        <p:tav tm="0">
                                          <p:val>
                                            <p:fltVal val="0"/>
                                          </p:val>
                                        </p:tav>
                                        <p:tav tm="100000">
                                          <p:val>
                                            <p:strVal val="#ppt_h"/>
                                          </p:val>
                                        </p:tav>
                                      </p:tavLst>
                                    </p:anim>
                                    <p:anim calcmode="lin" valueType="num">
                                      <p:cBhvr>
                                        <p:cTn id="26" dur="2000" fill="hold"/>
                                        <p:tgtEl>
                                          <p:spTgt spid="18944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0"/>
            <a:ext cx="8229600" cy="1125538"/>
          </a:xfrm>
        </p:spPr>
        <p:txBody>
          <a:bodyPr/>
          <a:lstStyle/>
          <a:p>
            <a:r>
              <a:rPr lang="fa-IR" dirty="0" smtClean="0">
                <a:solidFill>
                  <a:srgbClr val="0C788E"/>
                </a:solidFill>
              </a:rPr>
              <a:t>سرفصل جدید</a:t>
            </a:r>
            <a:endParaRPr lang="en-US" dirty="0">
              <a:solidFill>
                <a:srgbClr val="0C788E"/>
              </a:solidFill>
            </a:endParaRPr>
          </a:p>
        </p:txBody>
      </p:sp>
      <p:sp>
        <p:nvSpPr>
          <p:cNvPr id="187395" name="Rectangle 3"/>
          <p:cNvSpPr>
            <a:spLocks noGrp="1" noChangeArrowheads="1"/>
          </p:cNvSpPr>
          <p:nvPr>
            <p:ph type="body" idx="1"/>
          </p:nvPr>
        </p:nvSpPr>
        <p:spPr>
          <a:xfrm>
            <a:off x="457200" y="1357298"/>
            <a:ext cx="8229600" cy="4714907"/>
          </a:xfrm>
        </p:spPr>
        <p:txBody>
          <a:bodyPr/>
          <a:lstStyle/>
          <a:p>
            <a:pPr algn="r" rtl="1">
              <a:lnSpc>
                <a:spcPct val="150000"/>
              </a:lnSpc>
              <a:spcBef>
                <a:spcPts val="0"/>
              </a:spcBef>
            </a:pPr>
            <a:r>
              <a:rPr lang="fa-IR" dirty="0" smtClean="0"/>
              <a:t>مقدمه، تاریخچه سیستم های کامپیوتری</a:t>
            </a:r>
          </a:p>
          <a:p>
            <a:pPr algn="r" rtl="1">
              <a:lnSpc>
                <a:spcPct val="150000"/>
              </a:lnSpc>
              <a:spcBef>
                <a:spcPts val="0"/>
              </a:spcBef>
            </a:pPr>
            <a:r>
              <a:rPr lang="fa-IR" dirty="0" smtClean="0"/>
              <a:t>مبانی سخت افزار – اجزاء سخت افزاری</a:t>
            </a:r>
          </a:p>
          <a:p>
            <a:pPr algn="r" rtl="1">
              <a:lnSpc>
                <a:spcPct val="150000"/>
              </a:lnSpc>
              <a:spcBef>
                <a:spcPts val="0"/>
              </a:spcBef>
            </a:pPr>
            <a:r>
              <a:rPr lang="fa-IR" dirty="0" smtClean="0"/>
              <a:t>مبانی نرم افزار – سیستم عامل</a:t>
            </a:r>
          </a:p>
          <a:p>
            <a:pPr algn="r" rtl="1">
              <a:lnSpc>
                <a:spcPct val="150000"/>
              </a:lnSpc>
              <a:spcBef>
                <a:spcPts val="0"/>
              </a:spcBef>
            </a:pPr>
            <a:r>
              <a:rPr lang="fa-IR" dirty="0"/>
              <a:t>نرم افزارهای کاربردی ( ایجاد قالب </a:t>
            </a:r>
            <a:r>
              <a:rPr lang="en-US" dirty="0"/>
              <a:t>Word</a:t>
            </a:r>
            <a:r>
              <a:rPr lang="fa-IR" dirty="0"/>
              <a:t> برای رساله)</a:t>
            </a:r>
          </a:p>
          <a:p>
            <a:pPr algn="r" rtl="1">
              <a:lnSpc>
                <a:spcPct val="150000"/>
              </a:lnSpc>
              <a:spcBef>
                <a:spcPts val="0"/>
              </a:spcBef>
            </a:pPr>
            <a:r>
              <a:rPr lang="fa-IR" dirty="0" smtClean="0"/>
              <a:t>نرم افزارهای کاربردی تخصصی</a:t>
            </a:r>
          </a:p>
          <a:p>
            <a:pPr algn="r" rtl="1">
              <a:lnSpc>
                <a:spcPct val="150000"/>
              </a:lnSpc>
              <a:spcBef>
                <a:spcPts val="0"/>
              </a:spcBef>
            </a:pPr>
            <a:r>
              <a:rPr lang="fa-IR" dirty="0" smtClean="0"/>
              <a:t>مبانی </a:t>
            </a:r>
            <a:r>
              <a:rPr lang="fa-IR" dirty="0"/>
              <a:t>شبکه های کامپیوتری و اینترنت (شبکه های بیسیم)</a:t>
            </a:r>
          </a:p>
          <a:p>
            <a:pPr algn="r" rtl="1">
              <a:lnSpc>
                <a:spcPct val="150000"/>
              </a:lnSpc>
              <a:spcBef>
                <a:spcPts val="0"/>
              </a:spcBef>
            </a:pPr>
            <a:r>
              <a:rPr lang="fa-IR" dirty="0" smtClean="0"/>
              <a:t>مبانی </a:t>
            </a:r>
            <a:r>
              <a:rPr lang="fa-IR" dirty="0"/>
              <a:t>برنامه نویسی و الگوریتم</a:t>
            </a:r>
          </a:p>
          <a:p>
            <a:pPr algn="r" rtl="1">
              <a:lnSpc>
                <a:spcPct val="150000"/>
              </a:lnSpc>
              <a:spcBef>
                <a:spcPts val="0"/>
              </a:spcBef>
            </a:pPr>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87395">
                                            <p:txEl>
                                              <p:pRg st="0" end="0"/>
                                            </p:txEl>
                                          </p:spTgt>
                                        </p:tgtEl>
                                        <p:attrNameLst>
                                          <p:attrName>style.color</p:attrName>
                                        </p:attrNameLst>
                                      </p:cBhvr>
                                      <p:to>
                                        <a:srgbClr val="CC3300"/>
                                      </p:to>
                                    </p:animClr>
                                  </p:childTnLst>
                                </p:cTn>
                              </p:par>
                            </p:childTnLst>
                          </p:cTn>
                        </p:par>
                        <p:par>
                          <p:cTn id="7" fill="hold">
                            <p:stCondLst>
                              <p:cond delay="500"/>
                            </p:stCondLst>
                            <p:childTnLst>
                              <p:par>
                                <p:cTn id="8" presetID="3" presetClass="emph" presetSubtype="2" fill="hold" grpId="0" nodeType="afterEffect">
                                  <p:stCondLst>
                                    <p:cond delay="0"/>
                                  </p:stCondLst>
                                  <p:childTnLst>
                                    <p:animClr clrSpc="rgb" dir="cw">
                                      <p:cBhvr override="childStyle">
                                        <p:cTn id="9" dur="500" fill="hold"/>
                                        <p:tgtEl>
                                          <p:spTgt spid="187395">
                                            <p:txEl>
                                              <p:pRg st="1" end="1"/>
                                            </p:txEl>
                                          </p:spTgt>
                                        </p:tgtEl>
                                        <p:attrNameLst>
                                          <p:attrName>style.color</p:attrName>
                                        </p:attrNameLst>
                                      </p:cBhvr>
                                      <p:to>
                                        <a:srgbClr val="CC3300"/>
                                      </p:to>
                                    </p:animClr>
                                  </p:childTnLst>
                                </p:cTn>
                              </p:par>
                            </p:childTnLst>
                          </p:cTn>
                        </p:par>
                        <p:par>
                          <p:cTn id="10" fill="hold">
                            <p:stCondLst>
                              <p:cond delay="1000"/>
                            </p:stCondLst>
                            <p:childTnLst>
                              <p:par>
                                <p:cTn id="11" presetID="3" presetClass="emph" presetSubtype="2" fill="hold" grpId="0" nodeType="afterEffect">
                                  <p:stCondLst>
                                    <p:cond delay="0"/>
                                  </p:stCondLst>
                                  <p:childTnLst>
                                    <p:animClr clrSpc="rgb" dir="cw">
                                      <p:cBhvr override="childStyle">
                                        <p:cTn id="12" dur="500" fill="hold"/>
                                        <p:tgtEl>
                                          <p:spTgt spid="187395">
                                            <p:txEl>
                                              <p:pRg st="2" end="2"/>
                                            </p:txEl>
                                          </p:spTgt>
                                        </p:tgtEl>
                                        <p:attrNameLst>
                                          <p:attrName>style.color</p:attrName>
                                        </p:attrNameLst>
                                      </p:cBhvr>
                                      <p:to>
                                        <a:srgbClr val="CC3300"/>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187395">
                                            <p:txEl>
                                              <p:pRg st="3" end="3"/>
                                            </p:txEl>
                                          </p:spTgt>
                                        </p:tgtEl>
                                        <p:attrNameLst>
                                          <p:attrName>style.color</p:attrName>
                                        </p:attrNameLst>
                                      </p:cBhvr>
                                      <p:to>
                                        <a:srgbClr val="0C788E"/>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500" fill="hold"/>
                                        <p:tgtEl>
                                          <p:spTgt spid="187395">
                                            <p:txEl>
                                              <p:pRg st="4" end="4"/>
                                            </p:txEl>
                                          </p:spTgt>
                                        </p:tgtEl>
                                        <p:attrNameLst>
                                          <p:attrName>style.color</p:attrName>
                                        </p:attrNameLst>
                                      </p:cBhvr>
                                      <p:to>
                                        <a:srgbClr val="CC3300"/>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0" nodeType="clickEffect">
                                  <p:stCondLst>
                                    <p:cond delay="0"/>
                                  </p:stCondLst>
                                  <p:childTnLst>
                                    <p:animClr clrSpc="rgb" dir="cw">
                                      <p:cBhvr override="childStyle">
                                        <p:cTn id="24" dur="500" fill="hold"/>
                                        <p:tgtEl>
                                          <p:spTgt spid="187395">
                                            <p:txEl>
                                              <p:pRg st="5" end="5"/>
                                            </p:txEl>
                                          </p:spTgt>
                                        </p:tgtEl>
                                        <p:attrNameLst>
                                          <p:attrName>style.color</p:attrName>
                                        </p:attrNameLst>
                                      </p:cBhvr>
                                      <p:to>
                                        <a:srgbClr val="0C788E"/>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dir="cw">
                                      <p:cBhvr override="childStyle">
                                        <p:cTn id="28" dur="500" fill="hold"/>
                                        <p:tgtEl>
                                          <p:spTgt spid="187395">
                                            <p:txEl>
                                              <p:pRg st="6" end="6"/>
                                            </p:txEl>
                                          </p:spTgt>
                                        </p:tgtEl>
                                        <p:attrNameLst>
                                          <p:attrName>style.color</p:attrName>
                                        </p:attrNameLst>
                                      </p:cBhvr>
                                      <p:to>
                                        <a:srgbClr val="CC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نسل های سیستم عامل</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r>
              <a:rPr lang="fa-IR" dirty="0" smtClean="0"/>
              <a:t>مفاهیم اشتراک زمانی:</a:t>
            </a:r>
          </a:p>
          <a:p>
            <a:pPr algn="just" rtl="1"/>
            <a:endParaRPr lang="fa-IR" dirty="0" smtClean="0"/>
          </a:p>
          <a:p>
            <a:pPr lvl="1" algn="just" rtl="1"/>
            <a:r>
              <a:rPr lang="en-US" dirty="0" smtClean="0"/>
              <a:t>Response Time</a:t>
            </a:r>
            <a:r>
              <a:rPr lang="fa-IR" dirty="0" smtClean="0"/>
              <a:t>: از لحظه ورود اولین کار تا شروع اولین خروجی</a:t>
            </a:r>
          </a:p>
          <a:p>
            <a:pPr lvl="1" algn="just" rtl="1"/>
            <a:endParaRPr lang="fa-IR" dirty="0" smtClean="0"/>
          </a:p>
          <a:p>
            <a:pPr lvl="1" algn="just" rtl="1"/>
            <a:r>
              <a:rPr lang="en-US" dirty="0" smtClean="0"/>
              <a:t>Waiting Time</a:t>
            </a:r>
            <a:r>
              <a:rPr lang="fa-IR" dirty="0" smtClean="0"/>
              <a:t>: کل مدت زمانی که فرآیند منتظر </a:t>
            </a:r>
            <a:r>
              <a:rPr lang="en-US" dirty="0" smtClean="0"/>
              <a:t>CPU</a:t>
            </a:r>
            <a:r>
              <a:rPr lang="fa-IR" dirty="0" smtClean="0"/>
              <a:t> است</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2000"/>
                                        <p:tgtEl>
                                          <p:spTgt spid="189443">
                                            <p:txEl>
                                              <p:pRg st="0" end="0"/>
                                            </p:txEl>
                                          </p:spTgt>
                                        </p:tgtEl>
                                      </p:cBhvr>
                                    </p:animEffect>
                                    <p:anim calcmode="lin" valueType="num">
                                      <p:cBhvr>
                                        <p:cTn id="8" dur="2000" fill="hold"/>
                                        <p:tgtEl>
                                          <p:spTgt spid="1894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8944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89443">
                                            <p:txEl>
                                              <p:pRg st="2" end="2"/>
                                            </p:txEl>
                                          </p:spTgt>
                                        </p:tgtEl>
                                        <p:attrNameLst>
                                          <p:attrName>style.visibility</p:attrName>
                                        </p:attrNameLst>
                                      </p:cBhvr>
                                      <p:to>
                                        <p:strVal val="visible"/>
                                      </p:to>
                                    </p:set>
                                    <p:animEffect transition="in" filter="fade">
                                      <p:cBhvr>
                                        <p:cTn id="13" dur="2000"/>
                                        <p:tgtEl>
                                          <p:spTgt spid="189443">
                                            <p:txEl>
                                              <p:pRg st="2" end="2"/>
                                            </p:txEl>
                                          </p:spTgt>
                                        </p:tgtEl>
                                      </p:cBhvr>
                                    </p:animEffect>
                                    <p:anim calcmode="lin" valueType="num">
                                      <p:cBhvr>
                                        <p:cTn id="14" dur="2000" fill="hold"/>
                                        <p:tgtEl>
                                          <p:spTgt spid="189443">
                                            <p:txEl>
                                              <p:pRg st="2" end="2"/>
                                            </p:txEl>
                                          </p:spTgt>
                                        </p:tgtEl>
                                        <p:attrNameLst>
                                          <p:attrName>style.rotation</p:attrName>
                                        </p:attrNameLst>
                                      </p:cBhvr>
                                      <p:tavLst>
                                        <p:tav tm="0">
                                          <p:val>
                                            <p:fltVal val="720"/>
                                          </p:val>
                                        </p:tav>
                                        <p:tav tm="100000">
                                          <p:val>
                                            <p:fltVal val="0"/>
                                          </p:val>
                                        </p:tav>
                                      </p:tavLst>
                                    </p:anim>
                                    <p:anim calcmode="lin" valueType="num">
                                      <p:cBhvr>
                                        <p:cTn id="15" dur="2000" fill="hold"/>
                                        <p:tgtEl>
                                          <p:spTgt spid="189443">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189443">
                                            <p:txEl>
                                              <p:pRg st="2" end="2"/>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89443">
                                            <p:txEl>
                                              <p:pRg st="4" end="4"/>
                                            </p:txEl>
                                          </p:spTgt>
                                        </p:tgtEl>
                                        <p:attrNameLst>
                                          <p:attrName>style.visibility</p:attrName>
                                        </p:attrNameLst>
                                      </p:cBhvr>
                                      <p:to>
                                        <p:strVal val="visible"/>
                                      </p:to>
                                    </p:set>
                                    <p:animEffect transition="in" filter="fade">
                                      <p:cBhvr>
                                        <p:cTn id="19" dur="2000"/>
                                        <p:tgtEl>
                                          <p:spTgt spid="189443">
                                            <p:txEl>
                                              <p:pRg st="4" end="4"/>
                                            </p:txEl>
                                          </p:spTgt>
                                        </p:tgtEl>
                                      </p:cBhvr>
                                    </p:animEffect>
                                    <p:anim calcmode="lin" valueType="num">
                                      <p:cBhvr>
                                        <p:cTn id="20" dur="2000" fill="hold"/>
                                        <p:tgtEl>
                                          <p:spTgt spid="189443">
                                            <p:txEl>
                                              <p:pRg st="4" end="4"/>
                                            </p:txEl>
                                          </p:spTgt>
                                        </p:tgtEl>
                                        <p:attrNameLst>
                                          <p:attrName>style.rotation</p:attrName>
                                        </p:attrNameLst>
                                      </p:cBhvr>
                                      <p:tavLst>
                                        <p:tav tm="0">
                                          <p:val>
                                            <p:fltVal val="720"/>
                                          </p:val>
                                        </p:tav>
                                        <p:tav tm="100000">
                                          <p:val>
                                            <p:fltVal val="0"/>
                                          </p:val>
                                        </p:tav>
                                      </p:tavLst>
                                    </p:anim>
                                    <p:anim calcmode="lin" valueType="num">
                                      <p:cBhvr>
                                        <p:cTn id="21" dur="2000" fill="hold"/>
                                        <p:tgtEl>
                                          <p:spTgt spid="189443">
                                            <p:txEl>
                                              <p:pRg st="4" end="4"/>
                                            </p:txEl>
                                          </p:spTgt>
                                        </p:tgtEl>
                                        <p:attrNameLst>
                                          <p:attrName>ppt_h</p:attrName>
                                        </p:attrNameLst>
                                      </p:cBhvr>
                                      <p:tavLst>
                                        <p:tav tm="0">
                                          <p:val>
                                            <p:fltVal val="0"/>
                                          </p:val>
                                        </p:tav>
                                        <p:tav tm="100000">
                                          <p:val>
                                            <p:strVal val="#ppt_h"/>
                                          </p:val>
                                        </p:tav>
                                      </p:tavLst>
                                    </p:anim>
                                    <p:anim calcmode="lin" valueType="num">
                                      <p:cBhvr>
                                        <p:cTn id="22" dur="2000" fill="hold"/>
                                        <p:tgtEl>
                                          <p:spTgt spid="18944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انواع وقفه ها</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r>
              <a:rPr lang="fa-IR" dirty="0" smtClean="0"/>
              <a:t>وقفه سخت افزاری:</a:t>
            </a:r>
          </a:p>
          <a:p>
            <a:pPr lvl="1" algn="just" rtl="1"/>
            <a:r>
              <a:rPr lang="en-US" dirty="0" smtClean="0"/>
              <a:t>I/O</a:t>
            </a:r>
            <a:endParaRPr lang="fa-IR" dirty="0" smtClean="0"/>
          </a:p>
          <a:p>
            <a:pPr lvl="1" algn="just" rtl="1"/>
            <a:r>
              <a:rPr lang="en-US" dirty="0" smtClean="0"/>
              <a:t>Timer</a:t>
            </a:r>
          </a:p>
          <a:p>
            <a:pPr lvl="1" algn="just" rtl="1"/>
            <a:r>
              <a:rPr lang="en-US" dirty="0" smtClean="0"/>
              <a:t>Reset</a:t>
            </a:r>
            <a:endParaRPr lang="fa-IR" dirty="0" smtClean="0"/>
          </a:p>
          <a:p>
            <a:pPr algn="just" rtl="1"/>
            <a:endParaRPr lang="fa-IR" dirty="0" smtClean="0"/>
          </a:p>
          <a:p>
            <a:pPr algn="just" rtl="1"/>
            <a:r>
              <a:rPr lang="fa-IR" dirty="0" smtClean="0"/>
              <a:t>وقفه نرم افزاری:</a:t>
            </a:r>
          </a:p>
          <a:p>
            <a:pPr algn="just" rtl="1"/>
            <a:r>
              <a:rPr lang="en-US" dirty="0" smtClean="0"/>
              <a:t>Program Check</a:t>
            </a:r>
          </a:p>
          <a:p>
            <a:pPr algn="just" rtl="1"/>
            <a:r>
              <a:rPr lang="en-US" dirty="0" smtClean="0"/>
              <a:t>System Call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down)">
                                      <p:cBhvr>
                                        <p:cTn id="7" dur="580">
                                          <p:stCondLst>
                                            <p:cond delay="0"/>
                                          </p:stCondLst>
                                        </p:cTn>
                                        <p:tgtEl>
                                          <p:spTgt spid="189443">
                                            <p:txEl>
                                              <p:pRg st="0" end="0"/>
                                            </p:txEl>
                                          </p:spTgt>
                                        </p:tgtEl>
                                      </p:cBhvr>
                                    </p:animEffect>
                                    <p:anim calcmode="lin" valueType="num">
                                      <p:cBhvr>
                                        <p:cTn id="8" dur="1822" tmFilter="0,0; 0.14,0.36; 0.43,0.73; 0.71,0.91; 1.0,1.0">
                                          <p:stCondLst>
                                            <p:cond delay="0"/>
                                          </p:stCondLst>
                                        </p:cTn>
                                        <p:tgtEl>
                                          <p:spTgt spid="18944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944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944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944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944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89443">
                                            <p:txEl>
                                              <p:pRg st="0" end="0"/>
                                            </p:txEl>
                                          </p:spTgt>
                                        </p:tgtEl>
                                      </p:cBhvr>
                                      <p:to x="100000" y="60000"/>
                                    </p:animScale>
                                    <p:animScale>
                                      <p:cBhvr>
                                        <p:cTn id="14" dur="166" decel="50000">
                                          <p:stCondLst>
                                            <p:cond delay="676"/>
                                          </p:stCondLst>
                                        </p:cTn>
                                        <p:tgtEl>
                                          <p:spTgt spid="189443">
                                            <p:txEl>
                                              <p:pRg st="0" end="0"/>
                                            </p:txEl>
                                          </p:spTgt>
                                        </p:tgtEl>
                                      </p:cBhvr>
                                      <p:to x="100000" y="100000"/>
                                    </p:animScale>
                                    <p:animScale>
                                      <p:cBhvr>
                                        <p:cTn id="15" dur="26">
                                          <p:stCondLst>
                                            <p:cond delay="1312"/>
                                          </p:stCondLst>
                                        </p:cTn>
                                        <p:tgtEl>
                                          <p:spTgt spid="189443">
                                            <p:txEl>
                                              <p:pRg st="0" end="0"/>
                                            </p:txEl>
                                          </p:spTgt>
                                        </p:tgtEl>
                                      </p:cBhvr>
                                      <p:to x="100000" y="80000"/>
                                    </p:animScale>
                                    <p:animScale>
                                      <p:cBhvr>
                                        <p:cTn id="16" dur="166" decel="50000">
                                          <p:stCondLst>
                                            <p:cond delay="1338"/>
                                          </p:stCondLst>
                                        </p:cTn>
                                        <p:tgtEl>
                                          <p:spTgt spid="189443">
                                            <p:txEl>
                                              <p:pRg st="0" end="0"/>
                                            </p:txEl>
                                          </p:spTgt>
                                        </p:tgtEl>
                                      </p:cBhvr>
                                      <p:to x="100000" y="100000"/>
                                    </p:animScale>
                                    <p:animScale>
                                      <p:cBhvr>
                                        <p:cTn id="17" dur="26">
                                          <p:stCondLst>
                                            <p:cond delay="1642"/>
                                          </p:stCondLst>
                                        </p:cTn>
                                        <p:tgtEl>
                                          <p:spTgt spid="189443">
                                            <p:txEl>
                                              <p:pRg st="0" end="0"/>
                                            </p:txEl>
                                          </p:spTgt>
                                        </p:tgtEl>
                                      </p:cBhvr>
                                      <p:to x="100000" y="90000"/>
                                    </p:animScale>
                                    <p:animScale>
                                      <p:cBhvr>
                                        <p:cTn id="18" dur="166" decel="50000">
                                          <p:stCondLst>
                                            <p:cond delay="1668"/>
                                          </p:stCondLst>
                                        </p:cTn>
                                        <p:tgtEl>
                                          <p:spTgt spid="189443">
                                            <p:txEl>
                                              <p:pRg st="0" end="0"/>
                                            </p:txEl>
                                          </p:spTgt>
                                        </p:tgtEl>
                                      </p:cBhvr>
                                      <p:to x="100000" y="100000"/>
                                    </p:animScale>
                                    <p:animScale>
                                      <p:cBhvr>
                                        <p:cTn id="19" dur="26">
                                          <p:stCondLst>
                                            <p:cond delay="1808"/>
                                          </p:stCondLst>
                                        </p:cTn>
                                        <p:tgtEl>
                                          <p:spTgt spid="189443">
                                            <p:txEl>
                                              <p:pRg st="0" end="0"/>
                                            </p:txEl>
                                          </p:spTgt>
                                        </p:tgtEl>
                                      </p:cBhvr>
                                      <p:to x="100000" y="95000"/>
                                    </p:animScale>
                                    <p:animScale>
                                      <p:cBhvr>
                                        <p:cTn id="20" dur="166" decel="50000">
                                          <p:stCondLst>
                                            <p:cond delay="1834"/>
                                          </p:stCondLst>
                                        </p:cTn>
                                        <p:tgtEl>
                                          <p:spTgt spid="18944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9443">
                                            <p:txEl>
                                              <p:pRg st="1" end="1"/>
                                            </p:txEl>
                                          </p:spTgt>
                                        </p:tgtEl>
                                        <p:attrNameLst>
                                          <p:attrName>style.visibility</p:attrName>
                                        </p:attrNameLst>
                                      </p:cBhvr>
                                      <p:to>
                                        <p:strVal val="visible"/>
                                      </p:to>
                                    </p:set>
                                    <p:animEffect transition="in" filter="wipe(down)">
                                      <p:cBhvr>
                                        <p:cTn id="25" dur="580">
                                          <p:stCondLst>
                                            <p:cond delay="0"/>
                                          </p:stCondLst>
                                        </p:cTn>
                                        <p:tgtEl>
                                          <p:spTgt spid="189443">
                                            <p:txEl>
                                              <p:pRg st="1" end="1"/>
                                            </p:txEl>
                                          </p:spTgt>
                                        </p:tgtEl>
                                      </p:cBhvr>
                                    </p:animEffect>
                                    <p:anim calcmode="lin" valueType="num">
                                      <p:cBhvr>
                                        <p:cTn id="26" dur="1822" tmFilter="0,0; 0.14,0.36; 0.43,0.73; 0.71,0.91; 1.0,1.0">
                                          <p:stCondLst>
                                            <p:cond delay="0"/>
                                          </p:stCondLst>
                                        </p:cTn>
                                        <p:tgtEl>
                                          <p:spTgt spid="18944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944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944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944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944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89443">
                                            <p:txEl>
                                              <p:pRg st="1" end="1"/>
                                            </p:txEl>
                                          </p:spTgt>
                                        </p:tgtEl>
                                      </p:cBhvr>
                                      <p:to x="100000" y="60000"/>
                                    </p:animScale>
                                    <p:animScale>
                                      <p:cBhvr>
                                        <p:cTn id="32" dur="166" decel="50000">
                                          <p:stCondLst>
                                            <p:cond delay="676"/>
                                          </p:stCondLst>
                                        </p:cTn>
                                        <p:tgtEl>
                                          <p:spTgt spid="189443">
                                            <p:txEl>
                                              <p:pRg st="1" end="1"/>
                                            </p:txEl>
                                          </p:spTgt>
                                        </p:tgtEl>
                                      </p:cBhvr>
                                      <p:to x="100000" y="100000"/>
                                    </p:animScale>
                                    <p:animScale>
                                      <p:cBhvr>
                                        <p:cTn id="33" dur="26">
                                          <p:stCondLst>
                                            <p:cond delay="1312"/>
                                          </p:stCondLst>
                                        </p:cTn>
                                        <p:tgtEl>
                                          <p:spTgt spid="189443">
                                            <p:txEl>
                                              <p:pRg st="1" end="1"/>
                                            </p:txEl>
                                          </p:spTgt>
                                        </p:tgtEl>
                                      </p:cBhvr>
                                      <p:to x="100000" y="80000"/>
                                    </p:animScale>
                                    <p:animScale>
                                      <p:cBhvr>
                                        <p:cTn id="34" dur="166" decel="50000">
                                          <p:stCondLst>
                                            <p:cond delay="1338"/>
                                          </p:stCondLst>
                                        </p:cTn>
                                        <p:tgtEl>
                                          <p:spTgt spid="189443">
                                            <p:txEl>
                                              <p:pRg st="1" end="1"/>
                                            </p:txEl>
                                          </p:spTgt>
                                        </p:tgtEl>
                                      </p:cBhvr>
                                      <p:to x="100000" y="100000"/>
                                    </p:animScale>
                                    <p:animScale>
                                      <p:cBhvr>
                                        <p:cTn id="35" dur="26">
                                          <p:stCondLst>
                                            <p:cond delay="1642"/>
                                          </p:stCondLst>
                                        </p:cTn>
                                        <p:tgtEl>
                                          <p:spTgt spid="189443">
                                            <p:txEl>
                                              <p:pRg st="1" end="1"/>
                                            </p:txEl>
                                          </p:spTgt>
                                        </p:tgtEl>
                                      </p:cBhvr>
                                      <p:to x="100000" y="90000"/>
                                    </p:animScale>
                                    <p:animScale>
                                      <p:cBhvr>
                                        <p:cTn id="36" dur="166" decel="50000">
                                          <p:stCondLst>
                                            <p:cond delay="1668"/>
                                          </p:stCondLst>
                                        </p:cTn>
                                        <p:tgtEl>
                                          <p:spTgt spid="189443">
                                            <p:txEl>
                                              <p:pRg st="1" end="1"/>
                                            </p:txEl>
                                          </p:spTgt>
                                        </p:tgtEl>
                                      </p:cBhvr>
                                      <p:to x="100000" y="100000"/>
                                    </p:animScale>
                                    <p:animScale>
                                      <p:cBhvr>
                                        <p:cTn id="37" dur="26">
                                          <p:stCondLst>
                                            <p:cond delay="1808"/>
                                          </p:stCondLst>
                                        </p:cTn>
                                        <p:tgtEl>
                                          <p:spTgt spid="189443">
                                            <p:txEl>
                                              <p:pRg st="1" end="1"/>
                                            </p:txEl>
                                          </p:spTgt>
                                        </p:tgtEl>
                                      </p:cBhvr>
                                      <p:to x="100000" y="95000"/>
                                    </p:animScale>
                                    <p:animScale>
                                      <p:cBhvr>
                                        <p:cTn id="38" dur="166" decel="50000">
                                          <p:stCondLst>
                                            <p:cond delay="1834"/>
                                          </p:stCondLst>
                                        </p:cTn>
                                        <p:tgtEl>
                                          <p:spTgt spid="189443">
                                            <p:txEl>
                                              <p:pRg st="1" end="1"/>
                                            </p:txEl>
                                          </p:spTgt>
                                        </p:tgtEl>
                                      </p:cBhvr>
                                      <p:to x="100000" y="100000"/>
                                    </p:animScale>
                                  </p:childTnLst>
                                </p:cTn>
                              </p:par>
                            </p:childTnLst>
                          </p:cTn>
                        </p:par>
                        <p:par>
                          <p:cTn id="39" fill="hold">
                            <p:stCondLst>
                              <p:cond delay="2000"/>
                            </p:stCondLst>
                            <p:childTnLst>
                              <p:par>
                                <p:cTn id="40" presetID="26" presetClass="entr" presetSubtype="0" fill="hold" grpId="0" nodeType="afterEffect">
                                  <p:stCondLst>
                                    <p:cond delay="0"/>
                                  </p:stCondLst>
                                  <p:childTnLst>
                                    <p:set>
                                      <p:cBhvr>
                                        <p:cTn id="41" dur="1" fill="hold">
                                          <p:stCondLst>
                                            <p:cond delay="0"/>
                                          </p:stCondLst>
                                        </p:cTn>
                                        <p:tgtEl>
                                          <p:spTgt spid="189443">
                                            <p:txEl>
                                              <p:pRg st="2" end="2"/>
                                            </p:txEl>
                                          </p:spTgt>
                                        </p:tgtEl>
                                        <p:attrNameLst>
                                          <p:attrName>style.visibility</p:attrName>
                                        </p:attrNameLst>
                                      </p:cBhvr>
                                      <p:to>
                                        <p:strVal val="visible"/>
                                      </p:to>
                                    </p:set>
                                    <p:animEffect transition="in" filter="wipe(down)">
                                      <p:cBhvr>
                                        <p:cTn id="42" dur="580">
                                          <p:stCondLst>
                                            <p:cond delay="0"/>
                                          </p:stCondLst>
                                        </p:cTn>
                                        <p:tgtEl>
                                          <p:spTgt spid="189443">
                                            <p:txEl>
                                              <p:pRg st="2" end="2"/>
                                            </p:txEl>
                                          </p:spTgt>
                                        </p:tgtEl>
                                      </p:cBhvr>
                                    </p:animEffect>
                                    <p:anim calcmode="lin" valueType="num">
                                      <p:cBhvr>
                                        <p:cTn id="43" dur="1822" tmFilter="0,0; 0.14,0.36; 0.43,0.73; 0.71,0.91; 1.0,1.0">
                                          <p:stCondLst>
                                            <p:cond delay="0"/>
                                          </p:stCondLst>
                                        </p:cTn>
                                        <p:tgtEl>
                                          <p:spTgt spid="189443">
                                            <p:txEl>
                                              <p:pRg st="2" end="2"/>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89443">
                                            <p:txEl>
                                              <p:pRg st="2" end="2"/>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89443">
                                            <p:txEl>
                                              <p:pRg st="2" end="2"/>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89443">
                                            <p:txEl>
                                              <p:pRg st="2" end="2"/>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89443">
                                            <p:txEl>
                                              <p:pRg st="2" end="2"/>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189443">
                                            <p:txEl>
                                              <p:pRg st="2" end="2"/>
                                            </p:txEl>
                                          </p:spTgt>
                                        </p:tgtEl>
                                      </p:cBhvr>
                                      <p:to x="100000" y="60000"/>
                                    </p:animScale>
                                    <p:animScale>
                                      <p:cBhvr>
                                        <p:cTn id="49" dur="166" decel="50000">
                                          <p:stCondLst>
                                            <p:cond delay="676"/>
                                          </p:stCondLst>
                                        </p:cTn>
                                        <p:tgtEl>
                                          <p:spTgt spid="189443">
                                            <p:txEl>
                                              <p:pRg st="2" end="2"/>
                                            </p:txEl>
                                          </p:spTgt>
                                        </p:tgtEl>
                                      </p:cBhvr>
                                      <p:to x="100000" y="100000"/>
                                    </p:animScale>
                                    <p:animScale>
                                      <p:cBhvr>
                                        <p:cTn id="50" dur="26">
                                          <p:stCondLst>
                                            <p:cond delay="1312"/>
                                          </p:stCondLst>
                                        </p:cTn>
                                        <p:tgtEl>
                                          <p:spTgt spid="189443">
                                            <p:txEl>
                                              <p:pRg st="2" end="2"/>
                                            </p:txEl>
                                          </p:spTgt>
                                        </p:tgtEl>
                                      </p:cBhvr>
                                      <p:to x="100000" y="80000"/>
                                    </p:animScale>
                                    <p:animScale>
                                      <p:cBhvr>
                                        <p:cTn id="51" dur="166" decel="50000">
                                          <p:stCondLst>
                                            <p:cond delay="1338"/>
                                          </p:stCondLst>
                                        </p:cTn>
                                        <p:tgtEl>
                                          <p:spTgt spid="189443">
                                            <p:txEl>
                                              <p:pRg st="2" end="2"/>
                                            </p:txEl>
                                          </p:spTgt>
                                        </p:tgtEl>
                                      </p:cBhvr>
                                      <p:to x="100000" y="100000"/>
                                    </p:animScale>
                                    <p:animScale>
                                      <p:cBhvr>
                                        <p:cTn id="52" dur="26">
                                          <p:stCondLst>
                                            <p:cond delay="1642"/>
                                          </p:stCondLst>
                                        </p:cTn>
                                        <p:tgtEl>
                                          <p:spTgt spid="189443">
                                            <p:txEl>
                                              <p:pRg st="2" end="2"/>
                                            </p:txEl>
                                          </p:spTgt>
                                        </p:tgtEl>
                                      </p:cBhvr>
                                      <p:to x="100000" y="90000"/>
                                    </p:animScale>
                                    <p:animScale>
                                      <p:cBhvr>
                                        <p:cTn id="53" dur="166" decel="50000">
                                          <p:stCondLst>
                                            <p:cond delay="1668"/>
                                          </p:stCondLst>
                                        </p:cTn>
                                        <p:tgtEl>
                                          <p:spTgt spid="189443">
                                            <p:txEl>
                                              <p:pRg st="2" end="2"/>
                                            </p:txEl>
                                          </p:spTgt>
                                        </p:tgtEl>
                                      </p:cBhvr>
                                      <p:to x="100000" y="100000"/>
                                    </p:animScale>
                                    <p:animScale>
                                      <p:cBhvr>
                                        <p:cTn id="54" dur="26">
                                          <p:stCondLst>
                                            <p:cond delay="1808"/>
                                          </p:stCondLst>
                                        </p:cTn>
                                        <p:tgtEl>
                                          <p:spTgt spid="189443">
                                            <p:txEl>
                                              <p:pRg st="2" end="2"/>
                                            </p:txEl>
                                          </p:spTgt>
                                        </p:tgtEl>
                                      </p:cBhvr>
                                      <p:to x="100000" y="95000"/>
                                    </p:animScale>
                                    <p:animScale>
                                      <p:cBhvr>
                                        <p:cTn id="55" dur="166" decel="50000">
                                          <p:stCondLst>
                                            <p:cond delay="1834"/>
                                          </p:stCondLst>
                                        </p:cTn>
                                        <p:tgtEl>
                                          <p:spTgt spid="189443">
                                            <p:txEl>
                                              <p:pRg st="2" end="2"/>
                                            </p:txEl>
                                          </p:spTgt>
                                        </p:tgtEl>
                                      </p:cBhvr>
                                      <p:to x="100000" y="100000"/>
                                    </p:animScale>
                                  </p:childTnLst>
                                </p:cTn>
                              </p:par>
                            </p:childTnLst>
                          </p:cTn>
                        </p:par>
                        <p:par>
                          <p:cTn id="56" fill="hold">
                            <p:stCondLst>
                              <p:cond delay="4000"/>
                            </p:stCondLst>
                            <p:childTnLst>
                              <p:par>
                                <p:cTn id="57" presetID="26" presetClass="entr" presetSubtype="0" fill="hold" grpId="0" nodeType="afterEffect">
                                  <p:stCondLst>
                                    <p:cond delay="0"/>
                                  </p:stCondLst>
                                  <p:childTnLst>
                                    <p:set>
                                      <p:cBhvr>
                                        <p:cTn id="58" dur="1" fill="hold">
                                          <p:stCondLst>
                                            <p:cond delay="0"/>
                                          </p:stCondLst>
                                        </p:cTn>
                                        <p:tgtEl>
                                          <p:spTgt spid="189443">
                                            <p:txEl>
                                              <p:pRg st="3" end="3"/>
                                            </p:txEl>
                                          </p:spTgt>
                                        </p:tgtEl>
                                        <p:attrNameLst>
                                          <p:attrName>style.visibility</p:attrName>
                                        </p:attrNameLst>
                                      </p:cBhvr>
                                      <p:to>
                                        <p:strVal val="visible"/>
                                      </p:to>
                                    </p:set>
                                    <p:animEffect transition="in" filter="wipe(down)">
                                      <p:cBhvr>
                                        <p:cTn id="59" dur="580">
                                          <p:stCondLst>
                                            <p:cond delay="0"/>
                                          </p:stCondLst>
                                        </p:cTn>
                                        <p:tgtEl>
                                          <p:spTgt spid="189443">
                                            <p:txEl>
                                              <p:pRg st="3" end="3"/>
                                            </p:txEl>
                                          </p:spTgt>
                                        </p:tgtEl>
                                      </p:cBhvr>
                                    </p:animEffect>
                                    <p:anim calcmode="lin" valueType="num">
                                      <p:cBhvr>
                                        <p:cTn id="60" dur="1822" tmFilter="0,0; 0.14,0.36; 0.43,0.73; 0.71,0.91; 1.0,1.0">
                                          <p:stCondLst>
                                            <p:cond delay="0"/>
                                          </p:stCondLst>
                                        </p:cTn>
                                        <p:tgtEl>
                                          <p:spTgt spid="18944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8944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8944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8944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8944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189443">
                                            <p:txEl>
                                              <p:pRg st="3" end="3"/>
                                            </p:txEl>
                                          </p:spTgt>
                                        </p:tgtEl>
                                      </p:cBhvr>
                                      <p:to x="100000" y="60000"/>
                                    </p:animScale>
                                    <p:animScale>
                                      <p:cBhvr>
                                        <p:cTn id="66" dur="166" decel="50000">
                                          <p:stCondLst>
                                            <p:cond delay="676"/>
                                          </p:stCondLst>
                                        </p:cTn>
                                        <p:tgtEl>
                                          <p:spTgt spid="189443">
                                            <p:txEl>
                                              <p:pRg st="3" end="3"/>
                                            </p:txEl>
                                          </p:spTgt>
                                        </p:tgtEl>
                                      </p:cBhvr>
                                      <p:to x="100000" y="100000"/>
                                    </p:animScale>
                                    <p:animScale>
                                      <p:cBhvr>
                                        <p:cTn id="67" dur="26">
                                          <p:stCondLst>
                                            <p:cond delay="1312"/>
                                          </p:stCondLst>
                                        </p:cTn>
                                        <p:tgtEl>
                                          <p:spTgt spid="189443">
                                            <p:txEl>
                                              <p:pRg st="3" end="3"/>
                                            </p:txEl>
                                          </p:spTgt>
                                        </p:tgtEl>
                                      </p:cBhvr>
                                      <p:to x="100000" y="80000"/>
                                    </p:animScale>
                                    <p:animScale>
                                      <p:cBhvr>
                                        <p:cTn id="68" dur="166" decel="50000">
                                          <p:stCondLst>
                                            <p:cond delay="1338"/>
                                          </p:stCondLst>
                                        </p:cTn>
                                        <p:tgtEl>
                                          <p:spTgt spid="189443">
                                            <p:txEl>
                                              <p:pRg st="3" end="3"/>
                                            </p:txEl>
                                          </p:spTgt>
                                        </p:tgtEl>
                                      </p:cBhvr>
                                      <p:to x="100000" y="100000"/>
                                    </p:animScale>
                                    <p:animScale>
                                      <p:cBhvr>
                                        <p:cTn id="69" dur="26">
                                          <p:stCondLst>
                                            <p:cond delay="1642"/>
                                          </p:stCondLst>
                                        </p:cTn>
                                        <p:tgtEl>
                                          <p:spTgt spid="189443">
                                            <p:txEl>
                                              <p:pRg st="3" end="3"/>
                                            </p:txEl>
                                          </p:spTgt>
                                        </p:tgtEl>
                                      </p:cBhvr>
                                      <p:to x="100000" y="90000"/>
                                    </p:animScale>
                                    <p:animScale>
                                      <p:cBhvr>
                                        <p:cTn id="70" dur="166" decel="50000">
                                          <p:stCondLst>
                                            <p:cond delay="1668"/>
                                          </p:stCondLst>
                                        </p:cTn>
                                        <p:tgtEl>
                                          <p:spTgt spid="189443">
                                            <p:txEl>
                                              <p:pRg st="3" end="3"/>
                                            </p:txEl>
                                          </p:spTgt>
                                        </p:tgtEl>
                                      </p:cBhvr>
                                      <p:to x="100000" y="100000"/>
                                    </p:animScale>
                                    <p:animScale>
                                      <p:cBhvr>
                                        <p:cTn id="71" dur="26">
                                          <p:stCondLst>
                                            <p:cond delay="1808"/>
                                          </p:stCondLst>
                                        </p:cTn>
                                        <p:tgtEl>
                                          <p:spTgt spid="189443">
                                            <p:txEl>
                                              <p:pRg st="3" end="3"/>
                                            </p:txEl>
                                          </p:spTgt>
                                        </p:tgtEl>
                                      </p:cBhvr>
                                      <p:to x="100000" y="95000"/>
                                    </p:animScale>
                                    <p:animScale>
                                      <p:cBhvr>
                                        <p:cTn id="72" dur="166" decel="50000">
                                          <p:stCondLst>
                                            <p:cond delay="1834"/>
                                          </p:stCondLst>
                                        </p:cTn>
                                        <p:tgtEl>
                                          <p:spTgt spid="189443">
                                            <p:txEl>
                                              <p:pRg st="3" end="3"/>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89443">
                                            <p:txEl>
                                              <p:pRg st="5" end="5"/>
                                            </p:txEl>
                                          </p:spTgt>
                                        </p:tgtEl>
                                        <p:attrNameLst>
                                          <p:attrName>style.visibility</p:attrName>
                                        </p:attrNameLst>
                                      </p:cBhvr>
                                      <p:to>
                                        <p:strVal val="visible"/>
                                      </p:to>
                                    </p:set>
                                    <p:animEffect transition="in" filter="wipe(down)">
                                      <p:cBhvr>
                                        <p:cTn id="77" dur="580">
                                          <p:stCondLst>
                                            <p:cond delay="0"/>
                                          </p:stCondLst>
                                        </p:cTn>
                                        <p:tgtEl>
                                          <p:spTgt spid="189443">
                                            <p:txEl>
                                              <p:pRg st="5" end="5"/>
                                            </p:txEl>
                                          </p:spTgt>
                                        </p:tgtEl>
                                      </p:cBhvr>
                                    </p:animEffect>
                                    <p:anim calcmode="lin" valueType="num">
                                      <p:cBhvr>
                                        <p:cTn id="78" dur="1822" tmFilter="0,0; 0.14,0.36; 0.43,0.73; 0.71,0.91; 1.0,1.0">
                                          <p:stCondLst>
                                            <p:cond delay="0"/>
                                          </p:stCondLst>
                                        </p:cTn>
                                        <p:tgtEl>
                                          <p:spTgt spid="189443">
                                            <p:txEl>
                                              <p:pRg st="5" end="5"/>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9443">
                                            <p:txEl>
                                              <p:pRg st="5" end="5"/>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9443">
                                            <p:txEl>
                                              <p:pRg st="5" end="5"/>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9443">
                                            <p:txEl>
                                              <p:pRg st="5" end="5"/>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9443">
                                            <p:txEl>
                                              <p:pRg st="5" end="5"/>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189443">
                                            <p:txEl>
                                              <p:pRg st="5" end="5"/>
                                            </p:txEl>
                                          </p:spTgt>
                                        </p:tgtEl>
                                      </p:cBhvr>
                                      <p:to x="100000" y="60000"/>
                                    </p:animScale>
                                    <p:animScale>
                                      <p:cBhvr>
                                        <p:cTn id="84" dur="166" decel="50000">
                                          <p:stCondLst>
                                            <p:cond delay="676"/>
                                          </p:stCondLst>
                                        </p:cTn>
                                        <p:tgtEl>
                                          <p:spTgt spid="189443">
                                            <p:txEl>
                                              <p:pRg st="5" end="5"/>
                                            </p:txEl>
                                          </p:spTgt>
                                        </p:tgtEl>
                                      </p:cBhvr>
                                      <p:to x="100000" y="100000"/>
                                    </p:animScale>
                                    <p:animScale>
                                      <p:cBhvr>
                                        <p:cTn id="85" dur="26">
                                          <p:stCondLst>
                                            <p:cond delay="1312"/>
                                          </p:stCondLst>
                                        </p:cTn>
                                        <p:tgtEl>
                                          <p:spTgt spid="189443">
                                            <p:txEl>
                                              <p:pRg st="5" end="5"/>
                                            </p:txEl>
                                          </p:spTgt>
                                        </p:tgtEl>
                                      </p:cBhvr>
                                      <p:to x="100000" y="80000"/>
                                    </p:animScale>
                                    <p:animScale>
                                      <p:cBhvr>
                                        <p:cTn id="86" dur="166" decel="50000">
                                          <p:stCondLst>
                                            <p:cond delay="1338"/>
                                          </p:stCondLst>
                                        </p:cTn>
                                        <p:tgtEl>
                                          <p:spTgt spid="189443">
                                            <p:txEl>
                                              <p:pRg st="5" end="5"/>
                                            </p:txEl>
                                          </p:spTgt>
                                        </p:tgtEl>
                                      </p:cBhvr>
                                      <p:to x="100000" y="100000"/>
                                    </p:animScale>
                                    <p:animScale>
                                      <p:cBhvr>
                                        <p:cTn id="87" dur="26">
                                          <p:stCondLst>
                                            <p:cond delay="1642"/>
                                          </p:stCondLst>
                                        </p:cTn>
                                        <p:tgtEl>
                                          <p:spTgt spid="189443">
                                            <p:txEl>
                                              <p:pRg st="5" end="5"/>
                                            </p:txEl>
                                          </p:spTgt>
                                        </p:tgtEl>
                                      </p:cBhvr>
                                      <p:to x="100000" y="90000"/>
                                    </p:animScale>
                                    <p:animScale>
                                      <p:cBhvr>
                                        <p:cTn id="88" dur="166" decel="50000">
                                          <p:stCondLst>
                                            <p:cond delay="1668"/>
                                          </p:stCondLst>
                                        </p:cTn>
                                        <p:tgtEl>
                                          <p:spTgt spid="189443">
                                            <p:txEl>
                                              <p:pRg st="5" end="5"/>
                                            </p:txEl>
                                          </p:spTgt>
                                        </p:tgtEl>
                                      </p:cBhvr>
                                      <p:to x="100000" y="100000"/>
                                    </p:animScale>
                                    <p:animScale>
                                      <p:cBhvr>
                                        <p:cTn id="89" dur="26">
                                          <p:stCondLst>
                                            <p:cond delay="1808"/>
                                          </p:stCondLst>
                                        </p:cTn>
                                        <p:tgtEl>
                                          <p:spTgt spid="189443">
                                            <p:txEl>
                                              <p:pRg st="5" end="5"/>
                                            </p:txEl>
                                          </p:spTgt>
                                        </p:tgtEl>
                                      </p:cBhvr>
                                      <p:to x="100000" y="95000"/>
                                    </p:animScale>
                                    <p:animScale>
                                      <p:cBhvr>
                                        <p:cTn id="90" dur="166" decel="50000">
                                          <p:stCondLst>
                                            <p:cond delay="1834"/>
                                          </p:stCondLst>
                                        </p:cTn>
                                        <p:tgtEl>
                                          <p:spTgt spid="189443">
                                            <p:txEl>
                                              <p:pRg st="5" end="5"/>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89443">
                                            <p:txEl>
                                              <p:pRg st="6" end="6"/>
                                            </p:txEl>
                                          </p:spTgt>
                                        </p:tgtEl>
                                        <p:attrNameLst>
                                          <p:attrName>style.visibility</p:attrName>
                                        </p:attrNameLst>
                                      </p:cBhvr>
                                      <p:to>
                                        <p:strVal val="visible"/>
                                      </p:to>
                                    </p:set>
                                    <p:animEffect transition="in" filter="wipe(down)">
                                      <p:cBhvr>
                                        <p:cTn id="95" dur="580">
                                          <p:stCondLst>
                                            <p:cond delay="0"/>
                                          </p:stCondLst>
                                        </p:cTn>
                                        <p:tgtEl>
                                          <p:spTgt spid="189443">
                                            <p:txEl>
                                              <p:pRg st="6" end="6"/>
                                            </p:txEl>
                                          </p:spTgt>
                                        </p:tgtEl>
                                      </p:cBhvr>
                                    </p:animEffect>
                                    <p:anim calcmode="lin" valueType="num">
                                      <p:cBhvr>
                                        <p:cTn id="96" dur="1822" tmFilter="0,0; 0.14,0.36; 0.43,0.73; 0.71,0.91; 1.0,1.0">
                                          <p:stCondLst>
                                            <p:cond delay="0"/>
                                          </p:stCondLst>
                                        </p:cTn>
                                        <p:tgtEl>
                                          <p:spTgt spid="189443">
                                            <p:txEl>
                                              <p:pRg st="6" end="6"/>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89443">
                                            <p:txEl>
                                              <p:pRg st="6" end="6"/>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89443">
                                            <p:txEl>
                                              <p:pRg st="6" end="6"/>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89443">
                                            <p:txEl>
                                              <p:pRg st="6" end="6"/>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89443">
                                            <p:txEl>
                                              <p:pRg st="6" end="6"/>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189443">
                                            <p:txEl>
                                              <p:pRg st="6" end="6"/>
                                            </p:txEl>
                                          </p:spTgt>
                                        </p:tgtEl>
                                      </p:cBhvr>
                                      <p:to x="100000" y="60000"/>
                                    </p:animScale>
                                    <p:animScale>
                                      <p:cBhvr>
                                        <p:cTn id="102" dur="166" decel="50000">
                                          <p:stCondLst>
                                            <p:cond delay="676"/>
                                          </p:stCondLst>
                                        </p:cTn>
                                        <p:tgtEl>
                                          <p:spTgt spid="189443">
                                            <p:txEl>
                                              <p:pRg st="6" end="6"/>
                                            </p:txEl>
                                          </p:spTgt>
                                        </p:tgtEl>
                                      </p:cBhvr>
                                      <p:to x="100000" y="100000"/>
                                    </p:animScale>
                                    <p:animScale>
                                      <p:cBhvr>
                                        <p:cTn id="103" dur="26">
                                          <p:stCondLst>
                                            <p:cond delay="1312"/>
                                          </p:stCondLst>
                                        </p:cTn>
                                        <p:tgtEl>
                                          <p:spTgt spid="189443">
                                            <p:txEl>
                                              <p:pRg st="6" end="6"/>
                                            </p:txEl>
                                          </p:spTgt>
                                        </p:tgtEl>
                                      </p:cBhvr>
                                      <p:to x="100000" y="80000"/>
                                    </p:animScale>
                                    <p:animScale>
                                      <p:cBhvr>
                                        <p:cTn id="104" dur="166" decel="50000">
                                          <p:stCondLst>
                                            <p:cond delay="1338"/>
                                          </p:stCondLst>
                                        </p:cTn>
                                        <p:tgtEl>
                                          <p:spTgt spid="189443">
                                            <p:txEl>
                                              <p:pRg st="6" end="6"/>
                                            </p:txEl>
                                          </p:spTgt>
                                        </p:tgtEl>
                                      </p:cBhvr>
                                      <p:to x="100000" y="100000"/>
                                    </p:animScale>
                                    <p:animScale>
                                      <p:cBhvr>
                                        <p:cTn id="105" dur="26">
                                          <p:stCondLst>
                                            <p:cond delay="1642"/>
                                          </p:stCondLst>
                                        </p:cTn>
                                        <p:tgtEl>
                                          <p:spTgt spid="189443">
                                            <p:txEl>
                                              <p:pRg st="6" end="6"/>
                                            </p:txEl>
                                          </p:spTgt>
                                        </p:tgtEl>
                                      </p:cBhvr>
                                      <p:to x="100000" y="90000"/>
                                    </p:animScale>
                                    <p:animScale>
                                      <p:cBhvr>
                                        <p:cTn id="106" dur="166" decel="50000">
                                          <p:stCondLst>
                                            <p:cond delay="1668"/>
                                          </p:stCondLst>
                                        </p:cTn>
                                        <p:tgtEl>
                                          <p:spTgt spid="189443">
                                            <p:txEl>
                                              <p:pRg st="6" end="6"/>
                                            </p:txEl>
                                          </p:spTgt>
                                        </p:tgtEl>
                                      </p:cBhvr>
                                      <p:to x="100000" y="100000"/>
                                    </p:animScale>
                                    <p:animScale>
                                      <p:cBhvr>
                                        <p:cTn id="107" dur="26">
                                          <p:stCondLst>
                                            <p:cond delay="1808"/>
                                          </p:stCondLst>
                                        </p:cTn>
                                        <p:tgtEl>
                                          <p:spTgt spid="189443">
                                            <p:txEl>
                                              <p:pRg st="6" end="6"/>
                                            </p:txEl>
                                          </p:spTgt>
                                        </p:tgtEl>
                                      </p:cBhvr>
                                      <p:to x="100000" y="95000"/>
                                    </p:animScale>
                                    <p:animScale>
                                      <p:cBhvr>
                                        <p:cTn id="108" dur="166" decel="50000">
                                          <p:stCondLst>
                                            <p:cond delay="1834"/>
                                          </p:stCondLst>
                                        </p:cTn>
                                        <p:tgtEl>
                                          <p:spTgt spid="189443">
                                            <p:txEl>
                                              <p:pRg st="6" end="6"/>
                                            </p:txEl>
                                          </p:spTgt>
                                        </p:tgtEl>
                                      </p:cBhvr>
                                      <p:to x="100000" y="100000"/>
                                    </p:animScale>
                                  </p:childTnLst>
                                </p:cTn>
                              </p:par>
                            </p:childTnLst>
                          </p:cTn>
                        </p:par>
                        <p:par>
                          <p:cTn id="109" fill="hold">
                            <p:stCondLst>
                              <p:cond delay="2000"/>
                            </p:stCondLst>
                            <p:childTnLst>
                              <p:par>
                                <p:cTn id="110" presetID="26" presetClass="entr" presetSubtype="0" fill="hold" grpId="0" nodeType="afterEffect">
                                  <p:stCondLst>
                                    <p:cond delay="0"/>
                                  </p:stCondLst>
                                  <p:childTnLst>
                                    <p:set>
                                      <p:cBhvr>
                                        <p:cTn id="111" dur="1" fill="hold">
                                          <p:stCondLst>
                                            <p:cond delay="0"/>
                                          </p:stCondLst>
                                        </p:cTn>
                                        <p:tgtEl>
                                          <p:spTgt spid="189443">
                                            <p:txEl>
                                              <p:pRg st="7" end="7"/>
                                            </p:txEl>
                                          </p:spTgt>
                                        </p:tgtEl>
                                        <p:attrNameLst>
                                          <p:attrName>style.visibility</p:attrName>
                                        </p:attrNameLst>
                                      </p:cBhvr>
                                      <p:to>
                                        <p:strVal val="visible"/>
                                      </p:to>
                                    </p:set>
                                    <p:animEffect transition="in" filter="wipe(down)">
                                      <p:cBhvr>
                                        <p:cTn id="112" dur="580">
                                          <p:stCondLst>
                                            <p:cond delay="0"/>
                                          </p:stCondLst>
                                        </p:cTn>
                                        <p:tgtEl>
                                          <p:spTgt spid="189443">
                                            <p:txEl>
                                              <p:pRg st="7" end="7"/>
                                            </p:txEl>
                                          </p:spTgt>
                                        </p:tgtEl>
                                      </p:cBhvr>
                                    </p:animEffect>
                                    <p:anim calcmode="lin" valueType="num">
                                      <p:cBhvr>
                                        <p:cTn id="113" dur="1822" tmFilter="0,0; 0.14,0.36; 0.43,0.73; 0.71,0.91; 1.0,1.0">
                                          <p:stCondLst>
                                            <p:cond delay="0"/>
                                          </p:stCondLst>
                                        </p:cTn>
                                        <p:tgtEl>
                                          <p:spTgt spid="189443">
                                            <p:txEl>
                                              <p:pRg st="7" end="7"/>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89443">
                                            <p:txEl>
                                              <p:pRg st="7" end="7"/>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89443">
                                            <p:txEl>
                                              <p:pRg st="7" end="7"/>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89443">
                                            <p:txEl>
                                              <p:pRg st="7" end="7"/>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89443">
                                            <p:txEl>
                                              <p:pRg st="7" end="7"/>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189443">
                                            <p:txEl>
                                              <p:pRg st="7" end="7"/>
                                            </p:txEl>
                                          </p:spTgt>
                                        </p:tgtEl>
                                      </p:cBhvr>
                                      <p:to x="100000" y="60000"/>
                                    </p:animScale>
                                    <p:animScale>
                                      <p:cBhvr>
                                        <p:cTn id="119" dur="166" decel="50000">
                                          <p:stCondLst>
                                            <p:cond delay="676"/>
                                          </p:stCondLst>
                                        </p:cTn>
                                        <p:tgtEl>
                                          <p:spTgt spid="189443">
                                            <p:txEl>
                                              <p:pRg st="7" end="7"/>
                                            </p:txEl>
                                          </p:spTgt>
                                        </p:tgtEl>
                                      </p:cBhvr>
                                      <p:to x="100000" y="100000"/>
                                    </p:animScale>
                                    <p:animScale>
                                      <p:cBhvr>
                                        <p:cTn id="120" dur="26">
                                          <p:stCondLst>
                                            <p:cond delay="1312"/>
                                          </p:stCondLst>
                                        </p:cTn>
                                        <p:tgtEl>
                                          <p:spTgt spid="189443">
                                            <p:txEl>
                                              <p:pRg st="7" end="7"/>
                                            </p:txEl>
                                          </p:spTgt>
                                        </p:tgtEl>
                                      </p:cBhvr>
                                      <p:to x="100000" y="80000"/>
                                    </p:animScale>
                                    <p:animScale>
                                      <p:cBhvr>
                                        <p:cTn id="121" dur="166" decel="50000">
                                          <p:stCondLst>
                                            <p:cond delay="1338"/>
                                          </p:stCondLst>
                                        </p:cTn>
                                        <p:tgtEl>
                                          <p:spTgt spid="189443">
                                            <p:txEl>
                                              <p:pRg st="7" end="7"/>
                                            </p:txEl>
                                          </p:spTgt>
                                        </p:tgtEl>
                                      </p:cBhvr>
                                      <p:to x="100000" y="100000"/>
                                    </p:animScale>
                                    <p:animScale>
                                      <p:cBhvr>
                                        <p:cTn id="122" dur="26">
                                          <p:stCondLst>
                                            <p:cond delay="1642"/>
                                          </p:stCondLst>
                                        </p:cTn>
                                        <p:tgtEl>
                                          <p:spTgt spid="189443">
                                            <p:txEl>
                                              <p:pRg st="7" end="7"/>
                                            </p:txEl>
                                          </p:spTgt>
                                        </p:tgtEl>
                                      </p:cBhvr>
                                      <p:to x="100000" y="90000"/>
                                    </p:animScale>
                                    <p:animScale>
                                      <p:cBhvr>
                                        <p:cTn id="123" dur="166" decel="50000">
                                          <p:stCondLst>
                                            <p:cond delay="1668"/>
                                          </p:stCondLst>
                                        </p:cTn>
                                        <p:tgtEl>
                                          <p:spTgt spid="189443">
                                            <p:txEl>
                                              <p:pRg st="7" end="7"/>
                                            </p:txEl>
                                          </p:spTgt>
                                        </p:tgtEl>
                                      </p:cBhvr>
                                      <p:to x="100000" y="100000"/>
                                    </p:animScale>
                                    <p:animScale>
                                      <p:cBhvr>
                                        <p:cTn id="124" dur="26">
                                          <p:stCondLst>
                                            <p:cond delay="1808"/>
                                          </p:stCondLst>
                                        </p:cTn>
                                        <p:tgtEl>
                                          <p:spTgt spid="189443">
                                            <p:txEl>
                                              <p:pRg st="7" end="7"/>
                                            </p:txEl>
                                          </p:spTgt>
                                        </p:tgtEl>
                                      </p:cBhvr>
                                      <p:to x="100000" y="95000"/>
                                    </p:animScale>
                                    <p:animScale>
                                      <p:cBhvr>
                                        <p:cTn id="125" dur="166" decel="50000">
                                          <p:stCondLst>
                                            <p:cond delay="1834"/>
                                          </p:stCondLst>
                                        </p:cTn>
                                        <p:tgtEl>
                                          <p:spTgt spid="18944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انواع سیستم عامل</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lnSpc>
                <a:spcPct val="150000"/>
              </a:lnSpc>
            </a:pPr>
            <a:r>
              <a:rPr lang="en-US" dirty="0" smtClean="0"/>
              <a:t>Work Station O.S</a:t>
            </a:r>
            <a:r>
              <a:rPr lang="fa-IR" dirty="0" smtClean="0"/>
              <a:t> (مانند </a:t>
            </a:r>
            <a:r>
              <a:rPr lang="en-US" dirty="0" smtClean="0"/>
              <a:t>XP, Win 7, </a:t>
            </a:r>
            <a:r>
              <a:rPr lang="en-US" smtClean="0"/>
              <a:t>Win 10</a:t>
            </a:r>
            <a:r>
              <a:rPr lang="fa-IR" smtClean="0"/>
              <a:t>)</a:t>
            </a:r>
            <a:endParaRPr lang="fa-IR" dirty="0" smtClean="0"/>
          </a:p>
          <a:p>
            <a:pPr algn="just" rtl="1">
              <a:lnSpc>
                <a:spcPct val="150000"/>
              </a:lnSpc>
            </a:pPr>
            <a:r>
              <a:rPr lang="en-US" dirty="0" smtClean="0"/>
              <a:t>Network O.S</a:t>
            </a:r>
            <a:r>
              <a:rPr lang="fa-IR" dirty="0" smtClean="0"/>
              <a:t> (مانند </a:t>
            </a:r>
            <a:r>
              <a:rPr lang="en-US" dirty="0" smtClean="0"/>
              <a:t>Win 2008 Server, NT</a:t>
            </a:r>
            <a:r>
              <a:rPr lang="fa-IR" dirty="0" smtClean="0"/>
              <a:t>)</a:t>
            </a:r>
            <a:endParaRPr lang="en-US" dirty="0" smtClean="0"/>
          </a:p>
          <a:p>
            <a:pPr algn="just" rtl="1">
              <a:lnSpc>
                <a:spcPct val="150000"/>
              </a:lnSpc>
            </a:pPr>
            <a:r>
              <a:rPr lang="en-US" dirty="0" smtClean="0"/>
              <a:t>Distributed O.S</a:t>
            </a:r>
            <a:r>
              <a:rPr lang="fa-IR" dirty="0" smtClean="0"/>
              <a:t> (مدیریت بر روی منابع توزیع شده)</a:t>
            </a:r>
            <a:endParaRPr lang="en-US" dirty="0" smtClean="0"/>
          </a:p>
          <a:p>
            <a:pPr algn="just" rtl="1">
              <a:lnSpc>
                <a:spcPct val="150000"/>
              </a:lnSpc>
            </a:pPr>
            <a:r>
              <a:rPr lang="en-US" dirty="0" smtClean="0"/>
              <a:t>Multi Processor O.S</a:t>
            </a:r>
            <a:r>
              <a:rPr lang="fa-IR" dirty="0" smtClean="0"/>
              <a:t> (چند پردازنده ای)</a:t>
            </a:r>
          </a:p>
          <a:p>
            <a:pPr algn="just" rtl="1">
              <a:lnSpc>
                <a:spcPct val="150000"/>
              </a:lnSpc>
            </a:pPr>
            <a:r>
              <a:rPr lang="en-US" dirty="0" smtClean="0"/>
              <a:t>Embedded O.S</a:t>
            </a:r>
            <a:r>
              <a:rPr lang="fa-IR" dirty="0" smtClean="0"/>
              <a:t> (سیستم عامل خاص منظوره)</a:t>
            </a:r>
          </a:p>
          <a:p>
            <a:pPr algn="just" rtl="1">
              <a:lnSpc>
                <a:spcPct val="150000"/>
              </a:lnSpc>
            </a:pPr>
            <a:r>
              <a:rPr lang="en-US" dirty="0" smtClean="0"/>
              <a:t>Real Time</a:t>
            </a:r>
            <a:r>
              <a:rPr lang="fa-IR" dirty="0" smtClean="0"/>
              <a:t> (در کاربردهای صنعتی و نظامی)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strips(down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Effect transition="in" filter="strips(downLeft)">
                                      <p:cBhvr>
                                        <p:cTn id="12" dur="500"/>
                                        <p:tgtEl>
                                          <p:spTgt spid="1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strips(downLeft)">
                                      <p:cBhvr>
                                        <p:cTn id="17" dur="500"/>
                                        <p:tgtEl>
                                          <p:spTgt spid="1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89443">
                                            <p:txEl>
                                              <p:pRg st="3" end="3"/>
                                            </p:txEl>
                                          </p:spTgt>
                                        </p:tgtEl>
                                        <p:attrNameLst>
                                          <p:attrName>style.visibility</p:attrName>
                                        </p:attrNameLst>
                                      </p:cBhvr>
                                      <p:to>
                                        <p:strVal val="visible"/>
                                      </p:to>
                                    </p:set>
                                    <p:animEffect transition="in" filter="strips(downLeft)">
                                      <p:cBhvr>
                                        <p:cTn id="22" dur="500"/>
                                        <p:tgtEl>
                                          <p:spTgt spid="1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89443">
                                            <p:txEl>
                                              <p:pRg st="4" end="4"/>
                                            </p:txEl>
                                          </p:spTgt>
                                        </p:tgtEl>
                                        <p:attrNameLst>
                                          <p:attrName>style.visibility</p:attrName>
                                        </p:attrNameLst>
                                      </p:cBhvr>
                                      <p:to>
                                        <p:strVal val="visible"/>
                                      </p:to>
                                    </p:set>
                                    <p:animEffect transition="in" filter="strips(downLeft)">
                                      <p:cBhvr>
                                        <p:cTn id="27" dur="500"/>
                                        <p:tgtEl>
                                          <p:spTgt spid="1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89443">
                                            <p:txEl>
                                              <p:pRg st="5" end="5"/>
                                            </p:txEl>
                                          </p:spTgt>
                                        </p:tgtEl>
                                        <p:attrNameLst>
                                          <p:attrName>style.visibility</p:attrName>
                                        </p:attrNameLst>
                                      </p:cBhvr>
                                      <p:to>
                                        <p:strVal val="visible"/>
                                      </p:to>
                                    </p:set>
                                    <p:animEffect transition="in" filter="strips(downLeft)">
                                      <p:cBhvr>
                                        <p:cTn id="32" dur="500"/>
                                        <p:tgtEl>
                                          <p:spTgt spid="189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fa-IR" sz="6000" dirty="0" smtClean="0"/>
          </a:p>
          <a:p>
            <a:pPr algn="ctr">
              <a:buNone/>
            </a:pPr>
            <a:r>
              <a:rPr lang="fa-IR" sz="8800" dirty="0" smtClean="0"/>
              <a:t>جلسه سوم</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lnSpc>
                <a:spcPct val="200000"/>
              </a:lnSpc>
            </a:pPr>
            <a:r>
              <a:rPr lang="fa-IR" dirty="0" smtClean="0"/>
              <a:t>فرآیند، پردازه، پروسه (</a:t>
            </a:r>
            <a:r>
              <a:rPr lang="en-US" dirty="0" smtClean="0"/>
              <a:t>Process</a:t>
            </a:r>
            <a:r>
              <a:rPr lang="fa-IR" dirty="0" smtClean="0"/>
              <a:t>)</a:t>
            </a:r>
          </a:p>
          <a:p>
            <a:pPr algn="just" rtl="1">
              <a:lnSpc>
                <a:spcPct val="200000"/>
              </a:lnSpc>
            </a:pPr>
            <a:r>
              <a:rPr lang="fa-IR" dirty="0" smtClean="0"/>
              <a:t>برنامه ای در حال اجرا می باشد</a:t>
            </a:r>
            <a:r>
              <a:rPr lang="en-US" dirty="0" smtClean="0"/>
              <a:t>;</a:t>
            </a:r>
            <a:r>
              <a:rPr lang="fa-IR" dirty="0" smtClean="0"/>
              <a:t> فرآیند کاری است که وارد گردونه اجرا می شود ولی هنوز اجرای آن خاتمه نیافته است و الزاما </a:t>
            </a:r>
            <a:r>
              <a:rPr lang="en-US" dirty="0" smtClean="0"/>
              <a:t>CPU</a:t>
            </a:r>
            <a:r>
              <a:rPr lang="fa-IR" dirty="0" smtClean="0"/>
              <a:t> هم به آن تخصیص داده نشده است.</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مدیریت فرآیند</a:t>
            </a:r>
            <a:endParaRPr lang="en-US" dirty="0"/>
          </a:p>
        </p:txBody>
      </p:sp>
      <p:sp>
        <p:nvSpPr>
          <p:cNvPr id="189443" name="Rectangle 3"/>
          <p:cNvSpPr>
            <a:spLocks noGrp="1" noChangeArrowheads="1"/>
          </p:cNvSpPr>
          <p:nvPr>
            <p:ph type="body" idx="1"/>
          </p:nvPr>
        </p:nvSpPr>
        <p:spPr>
          <a:xfrm>
            <a:off x="285720" y="1790723"/>
            <a:ext cx="8686800" cy="4924425"/>
          </a:xfrm>
        </p:spPr>
        <p:txBody>
          <a:bodyPr/>
          <a:lstStyle/>
          <a:p>
            <a:pPr algn="just" rtl="1"/>
            <a:r>
              <a:rPr lang="fa-IR" dirty="0" smtClean="0"/>
              <a:t>اینکه سیستم عامل تعیین کند که کدام یک از فرآیند ها در حال حاضر باید اجرا شود و </a:t>
            </a:r>
            <a:r>
              <a:rPr lang="en-US" dirty="0" smtClean="0"/>
              <a:t>CPU</a:t>
            </a:r>
            <a:r>
              <a:rPr lang="fa-IR" dirty="0" smtClean="0"/>
              <a:t> به آن تخصیص داده شود یکی از وظایف سیستم عامل می باشد. به طور کلی یک فرآیند می تواند دارای یکی از وضعیت های زیر باشد:</a:t>
            </a:r>
            <a:endParaRPr lang="en-US" dirty="0" smtClean="0"/>
          </a:p>
          <a:p>
            <a:pPr lvl="1" algn="just" rtl="1">
              <a:lnSpc>
                <a:spcPct val="150000"/>
              </a:lnSpc>
              <a:buNone/>
            </a:pPr>
            <a:r>
              <a:rPr lang="fa-IR" dirty="0" smtClean="0"/>
              <a:t>آماده (</a:t>
            </a:r>
            <a:r>
              <a:rPr lang="en-US" dirty="0" smtClean="0"/>
              <a:t>Ready</a:t>
            </a:r>
            <a:r>
              <a:rPr lang="fa-IR" dirty="0" smtClean="0"/>
              <a:t>): فرآیندی که آماده دریافت </a:t>
            </a:r>
            <a:r>
              <a:rPr lang="en-US" dirty="0" smtClean="0"/>
              <a:t>CPU</a:t>
            </a:r>
            <a:r>
              <a:rPr lang="fa-IR" dirty="0" smtClean="0"/>
              <a:t> در صف می باشد.</a:t>
            </a:r>
            <a:endParaRPr lang="en-US" dirty="0" smtClean="0"/>
          </a:p>
          <a:p>
            <a:pPr lvl="1" algn="just" rtl="1">
              <a:lnSpc>
                <a:spcPct val="150000"/>
              </a:lnSpc>
              <a:buNone/>
            </a:pPr>
            <a:r>
              <a:rPr lang="fa-IR" dirty="0" smtClean="0"/>
              <a:t>اجرا (</a:t>
            </a:r>
            <a:r>
              <a:rPr lang="en-US" dirty="0" smtClean="0"/>
              <a:t>Running</a:t>
            </a:r>
            <a:r>
              <a:rPr lang="fa-IR" dirty="0" smtClean="0"/>
              <a:t>): فرآیندی که </a:t>
            </a:r>
            <a:r>
              <a:rPr lang="en-US" dirty="0" smtClean="0"/>
              <a:t>CPU</a:t>
            </a:r>
            <a:r>
              <a:rPr lang="fa-IR" dirty="0" smtClean="0"/>
              <a:t> را در اختیار دارد.</a:t>
            </a:r>
          </a:p>
          <a:p>
            <a:pPr lvl="1" algn="just" rtl="1">
              <a:lnSpc>
                <a:spcPct val="150000"/>
              </a:lnSpc>
              <a:buNone/>
            </a:pPr>
            <a:r>
              <a:rPr lang="fa-IR" dirty="0" smtClean="0"/>
              <a:t>مسدود (</a:t>
            </a:r>
            <a:r>
              <a:rPr lang="en-US" dirty="0" smtClean="0"/>
              <a:t>Blocked, Wait</a:t>
            </a:r>
            <a:r>
              <a:rPr lang="fa-IR" dirty="0" smtClean="0"/>
              <a:t>):  فرآیندی که منتظر وقوع واقعه ای(معمولا </a:t>
            </a:r>
            <a:r>
              <a:rPr lang="en-US" dirty="0" smtClean="0"/>
              <a:t>I/o</a:t>
            </a:r>
            <a:r>
              <a:rPr lang="fa-IR" dirty="0" smtClean="0"/>
              <a:t>) است</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چرخه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a:p>
        </p:txBody>
      </p:sp>
      <p:sp>
        <p:nvSpPr>
          <p:cNvPr id="5" name="Oval 4"/>
          <p:cNvSpPr/>
          <p:nvPr/>
        </p:nvSpPr>
        <p:spPr>
          <a:xfrm>
            <a:off x="928662" y="3000372"/>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Blocked</a:t>
            </a:r>
            <a:endParaRPr lang="en-US" b="1" dirty="0">
              <a:solidFill>
                <a:schemeClr val="tx1"/>
              </a:solidFill>
            </a:endParaRPr>
          </a:p>
        </p:txBody>
      </p:sp>
      <p:sp>
        <p:nvSpPr>
          <p:cNvPr id="6" name="Oval 5"/>
          <p:cNvSpPr/>
          <p:nvPr/>
        </p:nvSpPr>
        <p:spPr>
          <a:xfrm>
            <a:off x="5357818" y="2714620"/>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Ready</a:t>
            </a:r>
            <a:endParaRPr lang="en-US" b="1" dirty="0">
              <a:solidFill>
                <a:schemeClr val="tx1"/>
              </a:solidFill>
            </a:endParaRPr>
          </a:p>
        </p:txBody>
      </p:sp>
      <p:sp>
        <p:nvSpPr>
          <p:cNvPr id="7" name="Oval 6"/>
          <p:cNvSpPr/>
          <p:nvPr/>
        </p:nvSpPr>
        <p:spPr>
          <a:xfrm>
            <a:off x="5072066" y="5357826"/>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Running</a:t>
            </a:r>
            <a:endParaRPr lang="en-US" b="1" dirty="0">
              <a:solidFill>
                <a:schemeClr val="tx1"/>
              </a:solidFill>
            </a:endParaRPr>
          </a:p>
        </p:txBody>
      </p:sp>
      <p:cxnSp>
        <p:nvCxnSpPr>
          <p:cNvPr id="9" name="Curved Connector 8"/>
          <p:cNvCxnSpPr>
            <a:stCxn id="5" idx="7"/>
            <a:endCxn id="6" idx="0"/>
          </p:cNvCxnSpPr>
          <p:nvPr/>
        </p:nvCxnSpPr>
        <p:spPr>
          <a:xfrm rot="5400000" flipH="1" flipV="1">
            <a:off x="4237746" y="1051892"/>
            <a:ext cx="421756" cy="3747213"/>
          </a:xfrm>
          <a:prstGeom prst="curvedConnector3">
            <a:avLst>
              <a:gd name="adj1" fmla="val 15420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Curved Connector 16"/>
          <p:cNvCxnSpPr>
            <a:stCxn id="6" idx="2"/>
            <a:endCxn id="7" idx="2"/>
          </p:cNvCxnSpPr>
          <p:nvPr/>
        </p:nvCxnSpPr>
        <p:spPr>
          <a:xfrm rot="10800000" flipV="1">
            <a:off x="5072066" y="3178967"/>
            <a:ext cx="285752" cy="2643206"/>
          </a:xfrm>
          <a:prstGeom prst="curvedConnector3">
            <a:avLst>
              <a:gd name="adj1" fmla="val 179999"/>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Curved Connector 21"/>
          <p:cNvCxnSpPr>
            <a:stCxn id="7" idx="6"/>
            <a:endCxn id="6" idx="6"/>
          </p:cNvCxnSpPr>
          <p:nvPr/>
        </p:nvCxnSpPr>
        <p:spPr>
          <a:xfrm flipV="1">
            <a:off x="7000892" y="3178967"/>
            <a:ext cx="285752" cy="2643206"/>
          </a:xfrm>
          <a:prstGeom prst="curvedConnector3">
            <a:avLst>
              <a:gd name="adj1" fmla="val 179999"/>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Curved Connector 31"/>
          <p:cNvCxnSpPr>
            <a:stCxn id="7" idx="3"/>
            <a:endCxn id="5" idx="3"/>
          </p:cNvCxnSpPr>
          <p:nvPr/>
        </p:nvCxnSpPr>
        <p:spPr>
          <a:xfrm rot="5400000" flipH="1">
            <a:off x="2104107" y="2900087"/>
            <a:ext cx="2357454" cy="4143404"/>
          </a:xfrm>
          <a:prstGeom prst="curvedConnector3">
            <a:avLst>
              <a:gd name="adj1" fmla="val -15466"/>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3" name="Straight Arrow Connector 52"/>
          <p:cNvCxnSpPr>
            <a:endCxn id="6" idx="7"/>
          </p:cNvCxnSpPr>
          <p:nvPr/>
        </p:nvCxnSpPr>
        <p:spPr>
          <a:xfrm rot="10800000">
            <a:off x="7004174" y="2850624"/>
            <a:ext cx="1925544" cy="68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5" name="TextBox 54"/>
          <p:cNvSpPr txBox="1"/>
          <p:nvPr/>
        </p:nvSpPr>
        <p:spPr>
          <a:xfrm>
            <a:off x="7500958" y="2428868"/>
            <a:ext cx="1018227" cy="523220"/>
          </a:xfrm>
          <a:prstGeom prst="rect">
            <a:avLst/>
          </a:prstGeom>
          <a:noFill/>
        </p:spPr>
        <p:txBody>
          <a:bodyPr wrap="none" rtlCol="0">
            <a:spAutoFit/>
          </a:bodyPr>
          <a:lstStyle/>
          <a:p>
            <a:r>
              <a:rPr lang="fa-IR" sz="2800" b="1" dirty="0" smtClean="0"/>
              <a:t>ورودی</a:t>
            </a:r>
            <a:endParaRPr lang="en-US" sz="2800" b="1" dirty="0"/>
          </a:p>
        </p:txBody>
      </p:sp>
      <p:sp>
        <p:nvSpPr>
          <p:cNvPr id="66" name="TextBox 65"/>
          <p:cNvSpPr txBox="1"/>
          <p:nvPr/>
        </p:nvSpPr>
        <p:spPr>
          <a:xfrm rot="16480134">
            <a:off x="3922025" y="4110343"/>
            <a:ext cx="1449436" cy="461665"/>
          </a:xfrm>
          <a:prstGeom prst="rect">
            <a:avLst/>
          </a:prstGeom>
          <a:noFill/>
        </p:spPr>
        <p:txBody>
          <a:bodyPr wrap="none" rtlCol="0">
            <a:spAutoFit/>
          </a:bodyPr>
          <a:lstStyle/>
          <a:p>
            <a:r>
              <a:rPr lang="en-US" sz="2400" b="1" dirty="0" smtClean="0"/>
              <a:t>dispatch</a:t>
            </a:r>
            <a:endParaRPr lang="en-US" sz="2400" b="1" dirty="0"/>
          </a:p>
        </p:txBody>
      </p:sp>
      <p:sp>
        <p:nvSpPr>
          <p:cNvPr id="67" name="TextBox 66"/>
          <p:cNvSpPr txBox="1"/>
          <p:nvPr/>
        </p:nvSpPr>
        <p:spPr>
          <a:xfrm rot="16415001">
            <a:off x="6717624" y="4240302"/>
            <a:ext cx="1175322" cy="461665"/>
          </a:xfrm>
          <a:prstGeom prst="rect">
            <a:avLst/>
          </a:prstGeom>
          <a:noFill/>
        </p:spPr>
        <p:txBody>
          <a:bodyPr wrap="none" rtlCol="0">
            <a:spAutoFit/>
          </a:bodyPr>
          <a:lstStyle/>
          <a:p>
            <a:r>
              <a:rPr lang="en-US" sz="2400" b="1" dirty="0" smtClean="0"/>
              <a:t>Switch</a:t>
            </a:r>
            <a:endParaRPr lang="en-US" sz="2400" b="1" dirty="0"/>
          </a:p>
        </p:txBody>
      </p:sp>
      <p:sp>
        <p:nvSpPr>
          <p:cNvPr id="68" name="TextBox 67"/>
          <p:cNvSpPr txBox="1"/>
          <p:nvPr/>
        </p:nvSpPr>
        <p:spPr>
          <a:xfrm rot="411246">
            <a:off x="2163942" y="5896928"/>
            <a:ext cx="1879041" cy="461665"/>
          </a:xfrm>
          <a:prstGeom prst="rect">
            <a:avLst/>
          </a:prstGeom>
          <a:noFill/>
        </p:spPr>
        <p:txBody>
          <a:bodyPr wrap="none" rtlCol="0">
            <a:spAutoFit/>
          </a:bodyPr>
          <a:lstStyle/>
          <a:p>
            <a:r>
              <a:rPr lang="en-US" sz="2400" b="1" dirty="0" smtClean="0"/>
              <a:t>System call</a:t>
            </a:r>
            <a:endParaRPr lang="en-US" sz="2400" b="1" dirty="0"/>
          </a:p>
        </p:txBody>
      </p:sp>
      <p:sp>
        <p:nvSpPr>
          <p:cNvPr id="69" name="TextBox 68"/>
          <p:cNvSpPr txBox="1"/>
          <p:nvPr/>
        </p:nvSpPr>
        <p:spPr>
          <a:xfrm>
            <a:off x="2968975" y="2171634"/>
            <a:ext cx="2531719" cy="400110"/>
          </a:xfrm>
          <a:prstGeom prst="rect">
            <a:avLst/>
          </a:prstGeom>
          <a:noFill/>
        </p:spPr>
        <p:txBody>
          <a:bodyPr wrap="none" rtlCol="0">
            <a:spAutoFit/>
          </a:bodyPr>
          <a:lstStyle/>
          <a:p>
            <a:r>
              <a:rPr lang="en-US" sz="2000" b="1" dirty="0" smtClean="0"/>
              <a:t>Resource Available</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strips(downLeft)">
                                      <p:cBhvr>
                                        <p:cTn id="43" dur="500"/>
                                        <p:tgtEl>
                                          <p:spTgt spid="55"/>
                                        </p:tgtEl>
                                      </p:cBhvr>
                                    </p:animEffect>
                                  </p:childTnLst>
                                </p:cTn>
                              </p:par>
                              <p:par>
                                <p:cTn id="44" presetID="18" presetClass="entr" presetSubtype="12"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strips(downLeft)">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1"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strips(downLeft)">
                                      <p:cBhvr>
                                        <p:cTn id="51" dur="500"/>
                                        <p:tgtEl>
                                          <p:spTgt spid="66"/>
                                        </p:tgtEl>
                                      </p:cBhvr>
                                    </p:animEffect>
                                  </p:childTnLst>
                                </p:cTn>
                              </p:par>
                              <p:par>
                                <p:cTn id="52" presetID="18" presetClass="entr" presetSubtype="12"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strips(down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3"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strips(upRight)">
                                      <p:cBhvr>
                                        <p:cTn id="59" dur="500"/>
                                        <p:tgtEl>
                                          <p:spTgt spid="67"/>
                                        </p:tgtEl>
                                      </p:cBhvr>
                                    </p:animEffect>
                                  </p:childTnLst>
                                </p:cTn>
                              </p:par>
                              <p:par>
                                <p:cTn id="60" presetID="18" presetClass="entr" presetSubtype="3"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upRigh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strips(upLeft)">
                                      <p:cBhvr>
                                        <p:cTn id="67" dur="500"/>
                                        <p:tgtEl>
                                          <p:spTgt spid="68"/>
                                        </p:tgtEl>
                                      </p:cBhvr>
                                    </p:animEffect>
                                  </p:childTnLst>
                                </p:cTn>
                              </p:par>
                              <p:par>
                                <p:cTn id="68" presetID="18" presetClass="entr" presetSubtype="9"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strips(upLeft)">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3"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strips(upRight)">
                                      <p:cBhvr>
                                        <p:cTn id="75" dur="500"/>
                                        <p:tgtEl>
                                          <p:spTgt spid="69"/>
                                        </p:tgtEl>
                                      </p:cBhvr>
                                    </p:animEffect>
                                  </p:childTnLst>
                                </p:cTn>
                              </p:par>
                              <p:par>
                                <p:cTn id="76" presetID="18" presetClass="entr" presetSubtype="3"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strips(upRight)">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55" grpId="0"/>
      <p:bldP spid="66" grpId="1"/>
      <p:bldP spid="67" grpId="0"/>
      <p:bldP spid="68" grpId="0"/>
      <p:bldP spid="6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چرخه فرآیند</a:t>
            </a:r>
            <a:endParaRPr lang="en-US" dirty="0"/>
          </a:p>
        </p:txBody>
      </p:sp>
      <p:grpSp>
        <p:nvGrpSpPr>
          <p:cNvPr id="20" name="Group 19"/>
          <p:cNvGrpSpPr/>
          <p:nvPr/>
        </p:nvGrpSpPr>
        <p:grpSpPr>
          <a:xfrm>
            <a:off x="785786" y="1428736"/>
            <a:ext cx="8572560" cy="5000660"/>
            <a:chOff x="785786" y="1428736"/>
            <a:chExt cx="8572560" cy="5000660"/>
          </a:xfrm>
        </p:grpSpPr>
        <p:sp>
          <p:nvSpPr>
            <p:cNvPr id="5" name="Oval 4"/>
            <p:cNvSpPr/>
            <p:nvPr/>
          </p:nvSpPr>
          <p:spPr>
            <a:xfrm>
              <a:off x="857224" y="2714620"/>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Blocked</a:t>
              </a:r>
              <a:endParaRPr lang="en-US" b="1" dirty="0">
                <a:solidFill>
                  <a:schemeClr val="tx1"/>
                </a:solidFill>
              </a:endParaRPr>
            </a:p>
          </p:txBody>
        </p:sp>
        <p:sp>
          <p:nvSpPr>
            <p:cNvPr id="6" name="Oval 5"/>
            <p:cNvSpPr/>
            <p:nvPr/>
          </p:nvSpPr>
          <p:spPr>
            <a:xfrm>
              <a:off x="5786446" y="2786058"/>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Ready</a:t>
              </a:r>
              <a:endParaRPr lang="en-US" b="1" dirty="0">
                <a:solidFill>
                  <a:schemeClr val="tx1"/>
                </a:solidFill>
              </a:endParaRPr>
            </a:p>
          </p:txBody>
        </p:sp>
        <p:sp>
          <p:nvSpPr>
            <p:cNvPr id="7" name="Oval 6"/>
            <p:cNvSpPr/>
            <p:nvPr/>
          </p:nvSpPr>
          <p:spPr>
            <a:xfrm>
              <a:off x="3428992" y="1428736"/>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Running</a:t>
              </a:r>
              <a:endParaRPr lang="en-US" b="1" dirty="0">
                <a:solidFill>
                  <a:schemeClr val="tx1"/>
                </a:solidFill>
              </a:endParaRPr>
            </a:p>
          </p:txBody>
        </p:sp>
        <p:cxnSp>
          <p:nvCxnSpPr>
            <p:cNvPr id="9" name="Curved Connector 8"/>
            <p:cNvCxnSpPr>
              <a:stCxn id="5" idx="6"/>
              <a:endCxn id="6" idx="3"/>
            </p:cNvCxnSpPr>
            <p:nvPr/>
          </p:nvCxnSpPr>
          <p:spPr>
            <a:xfrm>
              <a:off x="2786050" y="3178967"/>
              <a:ext cx="3282866" cy="399781"/>
            </a:xfrm>
            <a:prstGeom prst="curvedConnector4">
              <a:avLst>
                <a:gd name="adj1" fmla="val 45698"/>
                <a:gd name="adj2" fmla="val 15718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Curved Connector 16"/>
            <p:cNvCxnSpPr>
              <a:stCxn id="6" idx="2"/>
              <a:endCxn id="7" idx="5"/>
            </p:cNvCxnSpPr>
            <p:nvPr/>
          </p:nvCxnSpPr>
          <p:spPr>
            <a:xfrm rot="10800000">
              <a:off x="5075348" y="2221427"/>
              <a:ext cx="711098" cy="1028979"/>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Curved Connector 21"/>
            <p:cNvCxnSpPr>
              <a:stCxn id="7" idx="6"/>
              <a:endCxn id="6" idx="0"/>
            </p:cNvCxnSpPr>
            <p:nvPr/>
          </p:nvCxnSpPr>
          <p:spPr>
            <a:xfrm>
              <a:off x="5357818" y="1893083"/>
              <a:ext cx="1393041" cy="892975"/>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Curved Connector 31"/>
            <p:cNvCxnSpPr>
              <a:stCxn id="7" idx="3"/>
              <a:endCxn id="5" idx="0"/>
            </p:cNvCxnSpPr>
            <p:nvPr/>
          </p:nvCxnSpPr>
          <p:spPr>
            <a:xfrm rot="5400000">
              <a:off x="2519953" y="1523111"/>
              <a:ext cx="493194" cy="1889825"/>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3" name="Straight Arrow Connector 52"/>
            <p:cNvCxnSpPr>
              <a:endCxn id="6" idx="7"/>
            </p:cNvCxnSpPr>
            <p:nvPr/>
          </p:nvCxnSpPr>
          <p:spPr>
            <a:xfrm rot="10800000">
              <a:off x="7432802" y="2922062"/>
              <a:ext cx="1925544" cy="68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5" name="TextBox 54"/>
            <p:cNvSpPr txBox="1"/>
            <p:nvPr/>
          </p:nvSpPr>
          <p:spPr>
            <a:xfrm>
              <a:off x="7929586" y="2071678"/>
              <a:ext cx="1018227" cy="523220"/>
            </a:xfrm>
            <a:prstGeom prst="rect">
              <a:avLst/>
            </a:prstGeom>
            <a:noFill/>
          </p:spPr>
          <p:txBody>
            <a:bodyPr wrap="none" rtlCol="0">
              <a:spAutoFit/>
            </a:bodyPr>
            <a:lstStyle/>
            <a:p>
              <a:r>
                <a:rPr lang="fa-IR" sz="2800" b="1" dirty="0" smtClean="0"/>
                <a:t>ورودی</a:t>
              </a:r>
              <a:endParaRPr lang="en-US" sz="2800" b="1" dirty="0"/>
            </a:p>
          </p:txBody>
        </p:sp>
        <p:sp>
          <p:nvSpPr>
            <p:cNvPr id="18" name="Oval 17"/>
            <p:cNvSpPr/>
            <p:nvPr/>
          </p:nvSpPr>
          <p:spPr>
            <a:xfrm>
              <a:off x="785786" y="5286388"/>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Suspend Blocked</a:t>
              </a:r>
              <a:endParaRPr lang="en-US" b="1" dirty="0">
                <a:solidFill>
                  <a:schemeClr val="tx1"/>
                </a:solidFill>
              </a:endParaRPr>
            </a:p>
          </p:txBody>
        </p:sp>
        <p:sp>
          <p:nvSpPr>
            <p:cNvPr id="19" name="Oval 18"/>
            <p:cNvSpPr/>
            <p:nvPr/>
          </p:nvSpPr>
          <p:spPr>
            <a:xfrm>
              <a:off x="5715008" y="5500702"/>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Suspend Ready</a:t>
              </a:r>
              <a:endParaRPr lang="en-US" b="1" dirty="0">
                <a:solidFill>
                  <a:schemeClr val="tx1"/>
                </a:solidFill>
              </a:endParaRPr>
            </a:p>
          </p:txBody>
        </p:sp>
        <p:cxnSp>
          <p:nvCxnSpPr>
            <p:cNvPr id="37" name="Curved Connector 36"/>
            <p:cNvCxnSpPr>
              <a:stCxn id="5" idx="2"/>
              <a:endCxn id="18" idx="2"/>
            </p:cNvCxnSpPr>
            <p:nvPr/>
          </p:nvCxnSpPr>
          <p:spPr>
            <a:xfrm rot="10800000" flipV="1">
              <a:off x="785786" y="3178967"/>
              <a:ext cx="71438" cy="2571768"/>
            </a:xfrm>
            <a:prstGeom prst="curvedConnector3">
              <a:avLst>
                <a:gd name="adj1" fmla="val 419998"/>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0" name="Curved Connector 39"/>
            <p:cNvCxnSpPr>
              <a:stCxn id="18" idx="6"/>
              <a:endCxn id="5" idx="6"/>
            </p:cNvCxnSpPr>
            <p:nvPr/>
          </p:nvCxnSpPr>
          <p:spPr>
            <a:xfrm flipV="1">
              <a:off x="2714612" y="3178967"/>
              <a:ext cx="71438" cy="2571768"/>
            </a:xfrm>
            <a:prstGeom prst="curvedConnector3">
              <a:avLst>
                <a:gd name="adj1" fmla="val 419998"/>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Curved Connector 46"/>
            <p:cNvCxnSpPr>
              <a:stCxn id="6" idx="2"/>
              <a:endCxn id="19" idx="2"/>
            </p:cNvCxnSpPr>
            <p:nvPr/>
          </p:nvCxnSpPr>
          <p:spPr>
            <a:xfrm rot="10800000" flipV="1">
              <a:off x="5715008" y="3250405"/>
              <a:ext cx="71438" cy="2714644"/>
            </a:xfrm>
            <a:prstGeom prst="curvedConnector3">
              <a:avLst>
                <a:gd name="adj1" fmla="val 419998"/>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Curved Connector 49"/>
            <p:cNvCxnSpPr>
              <a:stCxn id="19" idx="6"/>
              <a:endCxn id="6" idx="6"/>
            </p:cNvCxnSpPr>
            <p:nvPr/>
          </p:nvCxnSpPr>
          <p:spPr>
            <a:xfrm flipV="1">
              <a:off x="7643834" y="3250405"/>
              <a:ext cx="71438" cy="2714644"/>
            </a:xfrm>
            <a:prstGeom prst="curvedConnector3">
              <a:avLst>
                <a:gd name="adj1" fmla="val 419998"/>
              </a:avLst>
            </a:prstGeom>
            <a:ln>
              <a:tailEnd type="arrow"/>
            </a:ln>
          </p:spPr>
          <p:style>
            <a:lnRef idx="3">
              <a:schemeClr val="accent4"/>
            </a:lnRef>
            <a:fillRef idx="0">
              <a:schemeClr val="accent4"/>
            </a:fillRef>
            <a:effectRef idx="2">
              <a:schemeClr val="accent4"/>
            </a:effectRef>
            <a:fontRef idx="minor">
              <a:schemeClr val="tx1"/>
            </a:fontRef>
          </p:style>
        </p:cxn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fa-IR" b="1" dirty="0" smtClean="0"/>
              <a:t>معیارهای زمانبندی:</a:t>
            </a:r>
          </a:p>
          <a:p>
            <a:pPr algn="just" rtl="1">
              <a:buNone/>
            </a:pPr>
            <a:endParaRPr lang="fa-IR" dirty="0" smtClean="0"/>
          </a:p>
          <a:p>
            <a:pPr algn="just" rtl="1"/>
            <a:r>
              <a:rPr lang="fa-IR" dirty="0" smtClean="0"/>
              <a:t>کارایی، راندمان (</a:t>
            </a:r>
            <a:r>
              <a:rPr lang="en-US" dirty="0" smtClean="0"/>
              <a:t>Efficiency</a:t>
            </a:r>
            <a:r>
              <a:rPr lang="fa-IR" dirty="0" smtClean="0"/>
              <a:t>)</a:t>
            </a:r>
          </a:p>
          <a:p>
            <a:pPr algn="just" rtl="1"/>
            <a:endParaRPr lang="fa-IR" dirty="0" smtClean="0"/>
          </a:p>
          <a:p>
            <a:pPr algn="just" rtl="1"/>
            <a:endParaRPr lang="fa-IR" dirty="0" smtClean="0"/>
          </a:p>
          <a:p>
            <a:pPr algn="just" rtl="1"/>
            <a:r>
              <a:rPr lang="fa-IR" dirty="0" smtClean="0"/>
              <a:t>توان عملیاتی (</a:t>
            </a:r>
            <a:r>
              <a:rPr lang="en-US" dirty="0" smtClean="0"/>
              <a:t>Throughput</a:t>
            </a:r>
            <a:r>
              <a:rPr lang="fa-IR" dirty="0" smtClean="0"/>
              <a:t>): تعداد فرآیندهایی که در واحد زمان از سیستم خارج می شود.</a:t>
            </a:r>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randombar(horizontal)">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9443">
                                            <p:txEl>
                                              <p:pRg st="2" end="2"/>
                                            </p:txEl>
                                          </p:spTgt>
                                        </p:tgtEl>
                                        <p:attrNameLst>
                                          <p:attrName>style.visibility</p:attrName>
                                        </p:attrNameLst>
                                      </p:cBhvr>
                                      <p:to>
                                        <p:strVal val="visible"/>
                                      </p:to>
                                    </p:set>
                                    <p:animEffect transition="in" filter="randombar(horizontal)">
                                      <p:cBhvr>
                                        <p:cTn id="12" dur="500"/>
                                        <p:tgtEl>
                                          <p:spTgt spid="189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9443">
                                            <p:txEl>
                                              <p:pRg st="5" end="5"/>
                                            </p:txEl>
                                          </p:spTgt>
                                        </p:tgtEl>
                                        <p:attrNameLst>
                                          <p:attrName>style.visibility</p:attrName>
                                        </p:attrNameLst>
                                      </p:cBhvr>
                                      <p:to>
                                        <p:strVal val="visible"/>
                                      </p:to>
                                    </p:set>
                                    <p:animEffect transition="in" filter="randombar(horizontal)">
                                      <p:cBhvr>
                                        <p:cTn id="17" dur="500"/>
                                        <p:tgtEl>
                                          <p:spTgt spid="189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انواع 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smtClean="0"/>
          </a:p>
          <a:p>
            <a:pPr algn="just" rtl="1"/>
            <a:r>
              <a:rPr lang="fa-IR" dirty="0" smtClean="0"/>
              <a:t>غیر انحصاری (</a:t>
            </a:r>
            <a:r>
              <a:rPr lang="en-US" dirty="0" smtClean="0"/>
              <a:t>Preemptive</a:t>
            </a:r>
            <a:r>
              <a:rPr lang="fa-IR" dirty="0" smtClean="0"/>
              <a:t>)</a:t>
            </a:r>
            <a:endParaRPr lang="en-US" dirty="0" smtClean="0"/>
          </a:p>
          <a:p>
            <a:pPr lvl="1" algn="just" rtl="1"/>
            <a:r>
              <a:rPr lang="fa-IR" dirty="0" smtClean="0"/>
              <a:t>کوانتومی</a:t>
            </a:r>
          </a:p>
          <a:p>
            <a:pPr lvl="1" algn="just" rtl="1"/>
            <a:r>
              <a:rPr lang="fa-IR" dirty="0" smtClean="0"/>
              <a:t>غیر کوانتومی</a:t>
            </a:r>
            <a:endParaRPr lang="en-US" dirty="0" smtClean="0"/>
          </a:p>
          <a:p>
            <a:pPr algn="just" rtl="1"/>
            <a:endParaRPr lang="en-US" dirty="0" smtClean="0"/>
          </a:p>
          <a:p>
            <a:pPr algn="just" rtl="1"/>
            <a:r>
              <a:rPr lang="fa-IR" dirty="0" smtClean="0"/>
              <a:t>انحصاری (</a:t>
            </a:r>
            <a:r>
              <a:rPr lang="en-US" dirty="0" smtClean="0"/>
              <a:t>Non Preemptive</a:t>
            </a:r>
            <a:r>
              <a:rPr lang="fa-IR" dirty="0" smtClean="0"/>
              <a:t>): خود فرآیند داوطلبانه </a:t>
            </a:r>
            <a:r>
              <a:rPr lang="en-US" dirty="0" smtClean="0"/>
              <a:t>CPU</a:t>
            </a:r>
            <a:r>
              <a:rPr lang="fa-IR" dirty="0" smtClean="0"/>
              <a:t> را رها می کند.</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9443">
                                            <p:txEl>
                                              <p:pRg st="1" end="1"/>
                                            </p:txEl>
                                          </p:spTgt>
                                        </p:tgtEl>
                                        <p:attrNameLst>
                                          <p:attrName>style.visibility</p:attrName>
                                        </p:attrNameLst>
                                      </p:cBhvr>
                                      <p:to>
                                        <p:strVal val="visible"/>
                                      </p:to>
                                    </p:set>
                                    <p:animEffect transition="in" filter="randombar(horizontal)">
                                      <p:cBhvr>
                                        <p:cTn id="7" dur="500"/>
                                        <p:tgtEl>
                                          <p:spTgt spid="18944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9443">
                                            <p:txEl>
                                              <p:pRg st="2" end="2"/>
                                            </p:txEl>
                                          </p:spTgt>
                                        </p:tgtEl>
                                        <p:attrNameLst>
                                          <p:attrName>style.visibility</p:attrName>
                                        </p:attrNameLst>
                                      </p:cBhvr>
                                      <p:to>
                                        <p:strVal val="visible"/>
                                      </p:to>
                                    </p:set>
                                    <p:animEffect transition="in" filter="randombar(horizontal)">
                                      <p:cBhvr>
                                        <p:cTn id="10" dur="500"/>
                                        <p:tgtEl>
                                          <p:spTgt spid="18944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9443">
                                            <p:txEl>
                                              <p:pRg st="3" end="3"/>
                                            </p:txEl>
                                          </p:spTgt>
                                        </p:tgtEl>
                                        <p:attrNameLst>
                                          <p:attrName>style.visibility</p:attrName>
                                        </p:attrNameLst>
                                      </p:cBhvr>
                                      <p:to>
                                        <p:strVal val="visible"/>
                                      </p:to>
                                    </p:set>
                                    <p:animEffect transition="in" filter="randombar(horizontal)">
                                      <p:cBhvr>
                                        <p:cTn id="13" dur="500"/>
                                        <p:tgtEl>
                                          <p:spTgt spid="18944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9443">
                                            <p:txEl>
                                              <p:pRg st="5" end="5"/>
                                            </p:txEl>
                                          </p:spTgt>
                                        </p:tgtEl>
                                        <p:attrNameLst>
                                          <p:attrName>style.visibility</p:attrName>
                                        </p:attrNameLst>
                                      </p:cBhvr>
                                      <p:to>
                                        <p:strVal val="visible"/>
                                      </p:to>
                                    </p:set>
                                    <p:animEffect transition="in" filter="randombar(horizontal)">
                                      <p:cBhvr>
                                        <p:cTn id="18" dur="500"/>
                                        <p:tgtEl>
                                          <p:spTgt spid="189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0"/>
            <a:ext cx="8229600" cy="1125538"/>
          </a:xfrm>
        </p:spPr>
        <p:txBody>
          <a:bodyPr/>
          <a:lstStyle/>
          <a:p>
            <a:r>
              <a:rPr lang="fa-IR" dirty="0" smtClean="0">
                <a:solidFill>
                  <a:srgbClr val="0C788E"/>
                </a:solidFill>
              </a:rPr>
              <a:t>سرفصل جدید</a:t>
            </a:r>
            <a:endParaRPr lang="en-US" dirty="0">
              <a:solidFill>
                <a:srgbClr val="0C788E"/>
              </a:solidFill>
            </a:endParaRPr>
          </a:p>
        </p:txBody>
      </p:sp>
      <p:sp>
        <p:nvSpPr>
          <p:cNvPr id="187395" name="Rectangle 3"/>
          <p:cNvSpPr>
            <a:spLocks noGrp="1" noChangeArrowheads="1"/>
          </p:cNvSpPr>
          <p:nvPr>
            <p:ph type="body" idx="1"/>
          </p:nvPr>
        </p:nvSpPr>
        <p:spPr>
          <a:xfrm>
            <a:off x="842994" y="1428736"/>
            <a:ext cx="8229600" cy="4924425"/>
          </a:xfrm>
        </p:spPr>
        <p:txBody>
          <a:bodyPr/>
          <a:lstStyle/>
          <a:p>
            <a:pPr algn="r" rtl="1">
              <a:lnSpc>
                <a:spcPct val="150000"/>
              </a:lnSpc>
              <a:spcBef>
                <a:spcPts val="0"/>
              </a:spcBef>
            </a:pPr>
            <a:r>
              <a:rPr lang="fa-IR" dirty="0" smtClean="0">
                <a:solidFill>
                  <a:schemeClr val="accent6">
                    <a:lumMod val="75000"/>
                  </a:schemeClr>
                </a:solidFill>
              </a:rPr>
              <a:t>جستجو در اینترنت و نرم افزارهای اینترنتی                 ( ابزارهای تحقیق حرفه ای یا </a:t>
            </a:r>
            <a:r>
              <a:rPr lang="en-US" dirty="0" smtClean="0">
                <a:solidFill>
                  <a:schemeClr val="accent6">
                    <a:lumMod val="75000"/>
                  </a:schemeClr>
                </a:solidFill>
              </a:rPr>
              <a:t>Research Tools</a:t>
            </a:r>
            <a:r>
              <a:rPr lang="fa-IR" dirty="0" smtClean="0">
                <a:solidFill>
                  <a:schemeClr val="accent6">
                    <a:lumMod val="75000"/>
                  </a:schemeClr>
                </a:solidFill>
              </a:rPr>
              <a:t>)</a:t>
            </a:r>
          </a:p>
          <a:p>
            <a:pPr algn="r" rtl="1">
              <a:lnSpc>
                <a:spcPct val="150000"/>
              </a:lnSpc>
              <a:spcBef>
                <a:spcPts val="0"/>
              </a:spcBef>
            </a:pPr>
            <a:r>
              <a:rPr lang="fa-IR" dirty="0" smtClean="0">
                <a:solidFill>
                  <a:schemeClr val="accent6">
                    <a:lumMod val="75000"/>
                  </a:schemeClr>
                </a:solidFill>
              </a:rPr>
              <a:t>مبانی بانک اطلاعاتی (</a:t>
            </a:r>
            <a:r>
              <a:rPr lang="en-US" dirty="0" smtClean="0">
                <a:solidFill>
                  <a:schemeClr val="accent6">
                    <a:lumMod val="75000"/>
                  </a:schemeClr>
                </a:solidFill>
              </a:rPr>
              <a:t>SQL</a:t>
            </a:r>
            <a:r>
              <a:rPr lang="fa-IR" dirty="0" smtClean="0">
                <a:solidFill>
                  <a:schemeClr val="accent6">
                    <a:lumMod val="75000"/>
                  </a:schemeClr>
                </a:solidFill>
              </a:rPr>
              <a:t>)</a:t>
            </a:r>
          </a:p>
          <a:p>
            <a:pPr algn="r" rtl="1">
              <a:lnSpc>
                <a:spcPct val="150000"/>
              </a:lnSpc>
              <a:spcBef>
                <a:spcPts val="0"/>
              </a:spcBef>
            </a:pPr>
            <a:r>
              <a:rPr lang="fa-IR" dirty="0" smtClean="0">
                <a:solidFill>
                  <a:schemeClr val="accent6">
                    <a:lumMod val="75000"/>
                  </a:schemeClr>
                </a:solidFill>
              </a:rPr>
              <a:t>برنامه نویسی </a:t>
            </a:r>
            <a:r>
              <a:rPr lang="en-US" dirty="0" smtClean="0">
                <a:solidFill>
                  <a:schemeClr val="accent6">
                    <a:lumMod val="75000"/>
                  </a:schemeClr>
                </a:solidFill>
              </a:rPr>
              <a:t>C</a:t>
            </a:r>
            <a:r>
              <a:rPr lang="fa-IR" dirty="0" smtClean="0">
                <a:solidFill>
                  <a:schemeClr val="accent6">
                    <a:lumMod val="75000"/>
                  </a:schemeClr>
                </a:solidFill>
              </a:rPr>
              <a:t> یا </a:t>
            </a:r>
            <a:r>
              <a:rPr lang="en-US" dirty="0" smtClean="0">
                <a:solidFill>
                  <a:schemeClr val="accent6">
                    <a:lumMod val="75000"/>
                  </a:schemeClr>
                </a:solidFill>
              </a:rPr>
              <a:t>Java</a:t>
            </a:r>
            <a:r>
              <a:rPr lang="fa-IR" dirty="0" smtClean="0">
                <a:solidFill>
                  <a:schemeClr val="accent6">
                    <a:lumMod val="75000"/>
                  </a:schemeClr>
                </a:solidFill>
              </a:rPr>
              <a:t> و حتی </a:t>
            </a:r>
            <a:r>
              <a:rPr lang="en-US" dirty="0" err="1" smtClean="0">
                <a:solidFill>
                  <a:schemeClr val="accent6">
                    <a:lumMod val="75000"/>
                  </a:schemeClr>
                </a:solidFill>
              </a:rPr>
              <a:t>php</a:t>
            </a:r>
            <a:endParaRPr lang="fa-IR" dirty="0" smtClean="0">
              <a:solidFill>
                <a:schemeClr val="accent6">
                  <a:lumMod val="75000"/>
                </a:schemeClr>
              </a:solidFill>
            </a:endParaRPr>
          </a:p>
          <a:p>
            <a:pPr algn="r" rtl="1">
              <a:lnSpc>
                <a:spcPct val="150000"/>
              </a:lnSpc>
              <a:spcBef>
                <a:spcPts val="0"/>
              </a:spcBef>
            </a:pPr>
            <a:r>
              <a:rPr lang="fa-IR" dirty="0" smtClean="0">
                <a:solidFill>
                  <a:schemeClr val="accent6">
                    <a:lumMod val="75000"/>
                  </a:schemeClr>
                </a:solidFill>
              </a:rPr>
              <a:t>آشنایی با </a:t>
            </a:r>
            <a:r>
              <a:rPr lang="en-US" dirty="0" smtClean="0">
                <a:solidFill>
                  <a:schemeClr val="accent6">
                    <a:lumMod val="75000"/>
                  </a:schemeClr>
                </a:solidFill>
              </a:rPr>
              <a:t>Web Application</a:t>
            </a:r>
            <a:r>
              <a:rPr lang="fa-IR" dirty="0" smtClean="0">
                <a:solidFill>
                  <a:schemeClr val="accent6">
                    <a:lumMod val="75000"/>
                  </a:schemeClr>
                </a:solidFill>
              </a:rPr>
              <a:t> و </a:t>
            </a:r>
            <a:r>
              <a:rPr lang="en-US" dirty="0" smtClean="0">
                <a:solidFill>
                  <a:schemeClr val="accent6">
                    <a:lumMod val="75000"/>
                  </a:schemeClr>
                </a:solidFill>
              </a:rPr>
              <a:t>CMS</a:t>
            </a:r>
          </a:p>
          <a:p>
            <a:pPr algn="r" rtl="1">
              <a:lnSpc>
                <a:spcPct val="150000"/>
              </a:lnSpc>
              <a:spcBef>
                <a:spcPts val="0"/>
              </a:spcBef>
            </a:pPr>
            <a:r>
              <a:rPr lang="fa-IR" dirty="0" smtClean="0">
                <a:solidFill>
                  <a:schemeClr val="accent6">
                    <a:lumMod val="75000"/>
                  </a:schemeClr>
                </a:solidFill>
              </a:rPr>
              <a:t>طراحی سایت با یک نمونه </a:t>
            </a:r>
            <a:r>
              <a:rPr lang="en-US" dirty="0" smtClean="0">
                <a:solidFill>
                  <a:schemeClr val="accent6">
                    <a:lumMod val="75000"/>
                  </a:schemeClr>
                </a:solidFill>
              </a:rPr>
              <a:t>CMS</a:t>
            </a:r>
            <a:r>
              <a:rPr lang="fa-IR" dirty="0" smtClean="0">
                <a:solidFill>
                  <a:schemeClr val="accent6">
                    <a:lumMod val="75000"/>
                  </a:schemeClr>
                </a:solidFill>
              </a:rPr>
              <a:t> مانند </a:t>
            </a:r>
            <a:r>
              <a:rPr lang="en-US" dirty="0" err="1" smtClean="0">
                <a:solidFill>
                  <a:schemeClr val="accent6">
                    <a:lumMod val="75000"/>
                  </a:schemeClr>
                </a:solidFill>
              </a:rPr>
              <a:t>Joomla</a:t>
            </a:r>
            <a:endParaRPr lang="fa-IR" dirty="0" smtClean="0">
              <a:solidFill>
                <a:schemeClr val="accent6">
                  <a:lumMod val="75000"/>
                </a:schemeClr>
              </a:solidFill>
            </a:endParaRPr>
          </a:p>
          <a:p>
            <a:pPr algn="r" rtl="1">
              <a:lnSpc>
                <a:spcPct val="150000"/>
              </a:lnSpc>
              <a:spcBef>
                <a:spcPts val="0"/>
              </a:spcBef>
            </a:pPr>
            <a:r>
              <a:rPr lang="en-US" dirty="0" smtClean="0">
                <a:solidFill>
                  <a:srgbClr val="C00000"/>
                </a:solidFill>
              </a:rPr>
              <a:t>Professional E-Commerce</a:t>
            </a:r>
            <a:endParaRPr lang="fa-IR" dirty="0" smtClean="0">
              <a:solidFill>
                <a:srgbClr val="C00000"/>
              </a:solidFill>
            </a:endParaRPr>
          </a:p>
          <a:p>
            <a:pPr algn="r" rtl="1">
              <a:lnSpc>
                <a:spcPct val="150000"/>
              </a:lnSpc>
              <a:spcBef>
                <a:spcPts val="0"/>
              </a:spcBef>
            </a:pPr>
            <a:endParaRPr lang="en-US" dirty="0" smtClean="0">
              <a:solidFill>
                <a:schemeClr val="accent6">
                  <a:lumMod val="75000"/>
                </a:schemeClr>
              </a:solidFill>
            </a:endParaRPr>
          </a:p>
          <a:p>
            <a:pPr algn="r" rtl="1">
              <a:lnSpc>
                <a:spcPct val="150000"/>
              </a:lnSpc>
              <a:spcBef>
                <a:spcPts val="0"/>
              </a:spcBef>
            </a:pPr>
            <a:endParaRPr lang="en-US" dirty="0" smtClean="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fade">
                                      <p:cBhvr>
                                        <p:cTn id="7" dur="100"/>
                                        <p:tgtEl>
                                          <p:spTgt spid="187395">
                                            <p:txEl>
                                              <p:pRg st="0" end="0"/>
                                            </p:txEl>
                                          </p:spTgt>
                                        </p:tgtEl>
                                      </p:cBhvr>
                                    </p:animEffect>
                                    <p:anim calcmode="lin" valueType="num">
                                      <p:cBhvr>
                                        <p:cTn id="8" dur="4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8739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8739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8739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87395">
                                            <p:txEl>
                                              <p:pRg st="1" end="1"/>
                                            </p:txEl>
                                          </p:spTgt>
                                        </p:tgtEl>
                                        <p:attrNameLst>
                                          <p:attrName>style.visibility</p:attrName>
                                        </p:attrNameLst>
                                      </p:cBhvr>
                                      <p:to>
                                        <p:strVal val="visible"/>
                                      </p:to>
                                    </p:set>
                                    <p:animEffect transition="in" filter="fade">
                                      <p:cBhvr>
                                        <p:cTn id="16" dur="100"/>
                                        <p:tgtEl>
                                          <p:spTgt spid="187395">
                                            <p:txEl>
                                              <p:pRg st="1" end="1"/>
                                            </p:txEl>
                                          </p:spTgt>
                                        </p:tgtEl>
                                      </p:cBhvr>
                                    </p:animEffect>
                                    <p:anim calcmode="lin" valueType="num">
                                      <p:cBhvr>
                                        <p:cTn id="17" dur="400" fill="hold"/>
                                        <p:tgtEl>
                                          <p:spTgt spid="18739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8739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8739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8739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87395">
                                            <p:txEl>
                                              <p:pRg st="2" end="2"/>
                                            </p:txEl>
                                          </p:spTgt>
                                        </p:tgtEl>
                                        <p:attrNameLst>
                                          <p:attrName>style.visibility</p:attrName>
                                        </p:attrNameLst>
                                      </p:cBhvr>
                                      <p:to>
                                        <p:strVal val="visible"/>
                                      </p:to>
                                    </p:set>
                                    <p:animEffect transition="in" filter="fade">
                                      <p:cBhvr>
                                        <p:cTn id="25" dur="100"/>
                                        <p:tgtEl>
                                          <p:spTgt spid="187395">
                                            <p:txEl>
                                              <p:pRg st="2" end="2"/>
                                            </p:txEl>
                                          </p:spTgt>
                                        </p:tgtEl>
                                      </p:cBhvr>
                                    </p:animEffect>
                                    <p:anim calcmode="lin" valueType="num">
                                      <p:cBhvr>
                                        <p:cTn id="26" dur="4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8739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8739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8739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87395">
                                            <p:txEl>
                                              <p:pRg st="3" end="3"/>
                                            </p:txEl>
                                          </p:spTgt>
                                        </p:tgtEl>
                                        <p:attrNameLst>
                                          <p:attrName>style.visibility</p:attrName>
                                        </p:attrNameLst>
                                      </p:cBhvr>
                                      <p:to>
                                        <p:strVal val="visible"/>
                                      </p:to>
                                    </p:set>
                                    <p:animEffect transition="in" filter="fade">
                                      <p:cBhvr>
                                        <p:cTn id="34" dur="100"/>
                                        <p:tgtEl>
                                          <p:spTgt spid="187395">
                                            <p:txEl>
                                              <p:pRg st="3" end="3"/>
                                            </p:txEl>
                                          </p:spTgt>
                                        </p:tgtEl>
                                      </p:cBhvr>
                                    </p:animEffect>
                                    <p:anim calcmode="lin" valueType="num">
                                      <p:cBhvr>
                                        <p:cTn id="35" dur="400" fill="hold"/>
                                        <p:tgtEl>
                                          <p:spTgt spid="18739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8739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8739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8739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87395">
                                            <p:txEl>
                                              <p:pRg st="4" end="4"/>
                                            </p:txEl>
                                          </p:spTgt>
                                        </p:tgtEl>
                                        <p:attrNameLst>
                                          <p:attrName>style.visibility</p:attrName>
                                        </p:attrNameLst>
                                      </p:cBhvr>
                                      <p:to>
                                        <p:strVal val="visible"/>
                                      </p:to>
                                    </p:set>
                                    <p:animEffect transition="in" filter="fade">
                                      <p:cBhvr>
                                        <p:cTn id="43" dur="100"/>
                                        <p:tgtEl>
                                          <p:spTgt spid="187395">
                                            <p:txEl>
                                              <p:pRg st="4" end="4"/>
                                            </p:txEl>
                                          </p:spTgt>
                                        </p:tgtEl>
                                      </p:cBhvr>
                                    </p:animEffect>
                                    <p:anim calcmode="lin" valueType="num">
                                      <p:cBhvr>
                                        <p:cTn id="44" dur="400" fill="hold"/>
                                        <p:tgtEl>
                                          <p:spTgt spid="18739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8739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8739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8739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187395">
                                            <p:txEl>
                                              <p:pRg st="5" end="5"/>
                                            </p:txEl>
                                          </p:spTgt>
                                        </p:tgtEl>
                                        <p:attrNameLst>
                                          <p:attrName>style.visibility</p:attrName>
                                        </p:attrNameLst>
                                      </p:cBhvr>
                                      <p:to>
                                        <p:strVal val="visible"/>
                                      </p:to>
                                    </p:set>
                                    <p:animEffect transition="in" filter="fade">
                                      <p:cBhvr>
                                        <p:cTn id="52" dur="100"/>
                                        <p:tgtEl>
                                          <p:spTgt spid="187395">
                                            <p:txEl>
                                              <p:pRg st="5" end="5"/>
                                            </p:txEl>
                                          </p:spTgt>
                                        </p:tgtEl>
                                      </p:cBhvr>
                                    </p:animEffect>
                                    <p:anim calcmode="lin" valueType="num">
                                      <p:cBhvr>
                                        <p:cTn id="53" dur="400" fill="hold"/>
                                        <p:tgtEl>
                                          <p:spTgt spid="18739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18739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8739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8739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en-US" b="1" dirty="0" smtClean="0"/>
              <a:t>FCFS / FIFO</a:t>
            </a:r>
          </a:p>
          <a:p>
            <a:pPr algn="just" rtl="1"/>
            <a:r>
              <a:rPr lang="fa-IR" dirty="0" smtClean="0"/>
              <a:t>رایج</a:t>
            </a:r>
          </a:p>
          <a:p>
            <a:pPr algn="just" rtl="1"/>
            <a:r>
              <a:rPr lang="fa-IR" dirty="0" smtClean="0"/>
              <a:t>قدیمی</a:t>
            </a:r>
          </a:p>
          <a:p>
            <a:pPr algn="just" rtl="1"/>
            <a:r>
              <a:rPr lang="fa-IR" dirty="0" smtClean="0"/>
              <a:t>متوسط زمان پاسخ زیاد است</a:t>
            </a:r>
          </a:p>
          <a:p>
            <a:pPr algn="just" rtl="1"/>
            <a:r>
              <a:rPr lang="fa-IR" dirty="0" smtClean="0"/>
              <a:t>بدون قحطی</a:t>
            </a:r>
          </a:p>
          <a:p>
            <a:pPr algn="just" rtl="1"/>
            <a:r>
              <a:rPr lang="fa-IR" dirty="0" smtClean="0"/>
              <a:t>انحصاری</a:t>
            </a:r>
          </a:p>
          <a:p>
            <a:pPr algn="just" rtl="1"/>
            <a:r>
              <a:rPr lang="fa-IR" dirty="0" smtClean="0"/>
              <a:t>هدف عدالت است</a:t>
            </a:r>
            <a:endParaRPr lang="en-US" dirty="0" smtClean="0"/>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1" end="1"/>
                                            </p:txEl>
                                          </p:spTgt>
                                        </p:tgtEl>
                                        <p:attrNameLst>
                                          <p:attrName>style.visibility</p:attrName>
                                        </p:attrNameLst>
                                      </p:cBhvr>
                                      <p:to>
                                        <p:strVal val="visible"/>
                                      </p:to>
                                    </p:set>
                                    <p:animEffect transition="in" filter="fade">
                                      <p:cBhvr>
                                        <p:cTn id="17" dur="800" decel="100000"/>
                                        <p:tgtEl>
                                          <p:spTgt spid="189443">
                                            <p:txEl>
                                              <p:pRg st="1" end="1"/>
                                            </p:txEl>
                                          </p:spTgt>
                                        </p:tgtEl>
                                      </p:cBhvr>
                                    </p:animEffect>
                                    <p:anim calcmode="lin" valueType="num">
                                      <p:cBhvr>
                                        <p:cTn id="18" dur="800" decel="100000" fill="hold"/>
                                        <p:tgtEl>
                                          <p:spTgt spid="18944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2" end="2"/>
                                            </p:txEl>
                                          </p:spTgt>
                                        </p:tgtEl>
                                        <p:attrNameLst>
                                          <p:attrName>style.visibility</p:attrName>
                                        </p:attrNameLst>
                                      </p:cBhvr>
                                      <p:to>
                                        <p:strVal val="visible"/>
                                      </p:to>
                                    </p:set>
                                    <p:animEffect transition="in" filter="fade">
                                      <p:cBhvr>
                                        <p:cTn id="27" dur="800" decel="100000"/>
                                        <p:tgtEl>
                                          <p:spTgt spid="189443">
                                            <p:txEl>
                                              <p:pRg st="2" end="2"/>
                                            </p:txEl>
                                          </p:spTgt>
                                        </p:tgtEl>
                                      </p:cBhvr>
                                    </p:animEffect>
                                    <p:anim calcmode="lin" valueType="num">
                                      <p:cBhvr>
                                        <p:cTn id="2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3" end="3"/>
                                            </p:txEl>
                                          </p:spTgt>
                                        </p:tgtEl>
                                        <p:attrNameLst>
                                          <p:attrName>style.visibility</p:attrName>
                                        </p:attrNameLst>
                                      </p:cBhvr>
                                      <p:to>
                                        <p:strVal val="visible"/>
                                      </p:to>
                                    </p:set>
                                    <p:animEffect transition="in" filter="fade">
                                      <p:cBhvr>
                                        <p:cTn id="37" dur="800" decel="100000"/>
                                        <p:tgtEl>
                                          <p:spTgt spid="189443">
                                            <p:txEl>
                                              <p:pRg st="3" end="3"/>
                                            </p:txEl>
                                          </p:spTgt>
                                        </p:tgtEl>
                                      </p:cBhvr>
                                    </p:animEffect>
                                    <p:anim calcmode="lin" valueType="num">
                                      <p:cBhvr>
                                        <p:cTn id="3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4" end="4"/>
                                            </p:txEl>
                                          </p:spTgt>
                                        </p:tgtEl>
                                        <p:attrNameLst>
                                          <p:attrName>style.visibility</p:attrName>
                                        </p:attrNameLst>
                                      </p:cBhvr>
                                      <p:to>
                                        <p:strVal val="visible"/>
                                      </p:to>
                                    </p:set>
                                    <p:animEffect transition="in" filter="fade">
                                      <p:cBhvr>
                                        <p:cTn id="47" dur="800" decel="100000"/>
                                        <p:tgtEl>
                                          <p:spTgt spid="189443">
                                            <p:txEl>
                                              <p:pRg st="4" end="4"/>
                                            </p:txEl>
                                          </p:spTgt>
                                        </p:tgtEl>
                                      </p:cBhvr>
                                    </p:animEffect>
                                    <p:anim calcmode="lin" valueType="num">
                                      <p:cBhvr>
                                        <p:cTn id="4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89443">
                                            <p:txEl>
                                              <p:pRg st="5" end="5"/>
                                            </p:txEl>
                                          </p:spTgt>
                                        </p:tgtEl>
                                        <p:attrNameLst>
                                          <p:attrName>style.visibility</p:attrName>
                                        </p:attrNameLst>
                                      </p:cBhvr>
                                      <p:to>
                                        <p:strVal val="visible"/>
                                      </p:to>
                                    </p:set>
                                    <p:animEffect transition="in" filter="fade">
                                      <p:cBhvr>
                                        <p:cTn id="57" dur="800" decel="100000"/>
                                        <p:tgtEl>
                                          <p:spTgt spid="189443">
                                            <p:txEl>
                                              <p:pRg st="5" end="5"/>
                                            </p:txEl>
                                          </p:spTgt>
                                        </p:tgtEl>
                                      </p:cBhvr>
                                    </p:animEffect>
                                    <p:anim calcmode="lin" valueType="num">
                                      <p:cBhvr>
                                        <p:cTn id="5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89443">
                                            <p:txEl>
                                              <p:pRg st="6" end="6"/>
                                            </p:txEl>
                                          </p:spTgt>
                                        </p:tgtEl>
                                        <p:attrNameLst>
                                          <p:attrName>style.visibility</p:attrName>
                                        </p:attrNameLst>
                                      </p:cBhvr>
                                      <p:to>
                                        <p:strVal val="visible"/>
                                      </p:to>
                                    </p:set>
                                    <p:animEffect transition="in" filter="fade">
                                      <p:cBhvr>
                                        <p:cTn id="67" dur="800" decel="100000"/>
                                        <p:tgtEl>
                                          <p:spTgt spid="189443">
                                            <p:txEl>
                                              <p:pRg st="6" end="6"/>
                                            </p:txEl>
                                          </p:spTgt>
                                        </p:tgtEl>
                                      </p:cBhvr>
                                    </p:animEffect>
                                    <p:anim calcmode="lin" valueType="num">
                                      <p:cBhvr>
                                        <p:cTn id="68" dur="800" decel="100000" fill="hold"/>
                                        <p:tgtEl>
                                          <p:spTgt spid="18944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8944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8944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8944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894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en-US" b="1" dirty="0" smtClean="0"/>
              <a:t>FCFS / FIFO</a:t>
            </a:r>
          </a:p>
          <a:p>
            <a:pPr algn="just" rtl="1"/>
            <a:r>
              <a:rPr lang="fa-IR" dirty="0" smtClean="0"/>
              <a:t>رایج</a:t>
            </a:r>
          </a:p>
          <a:p>
            <a:pPr algn="just" rtl="1"/>
            <a:r>
              <a:rPr lang="fa-IR" dirty="0" smtClean="0"/>
              <a:t>قدیمی</a:t>
            </a:r>
          </a:p>
          <a:p>
            <a:pPr algn="just" rtl="1"/>
            <a:r>
              <a:rPr lang="fa-IR" dirty="0" smtClean="0"/>
              <a:t>متوسط زمان پاسخ زیاد است</a:t>
            </a:r>
          </a:p>
          <a:p>
            <a:pPr algn="just" rtl="1"/>
            <a:r>
              <a:rPr lang="fa-IR" dirty="0" smtClean="0"/>
              <a:t>بدون قحطی</a:t>
            </a:r>
          </a:p>
          <a:p>
            <a:pPr algn="just" rtl="1"/>
            <a:r>
              <a:rPr lang="fa-IR" dirty="0" smtClean="0"/>
              <a:t>انحصاری</a:t>
            </a:r>
          </a:p>
          <a:p>
            <a:pPr algn="just" rtl="1"/>
            <a:r>
              <a:rPr lang="fa-IR" dirty="0" smtClean="0"/>
              <a:t>هدف عدالت است</a:t>
            </a:r>
            <a:endParaRPr lang="en-US" dirty="0" smtClean="0"/>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1" end="1"/>
                                            </p:txEl>
                                          </p:spTgt>
                                        </p:tgtEl>
                                        <p:attrNameLst>
                                          <p:attrName>style.visibility</p:attrName>
                                        </p:attrNameLst>
                                      </p:cBhvr>
                                      <p:to>
                                        <p:strVal val="visible"/>
                                      </p:to>
                                    </p:set>
                                    <p:animEffect transition="in" filter="fade">
                                      <p:cBhvr>
                                        <p:cTn id="17" dur="800" decel="100000"/>
                                        <p:tgtEl>
                                          <p:spTgt spid="189443">
                                            <p:txEl>
                                              <p:pRg st="1" end="1"/>
                                            </p:txEl>
                                          </p:spTgt>
                                        </p:tgtEl>
                                      </p:cBhvr>
                                    </p:animEffect>
                                    <p:anim calcmode="lin" valueType="num">
                                      <p:cBhvr>
                                        <p:cTn id="18" dur="800" decel="100000" fill="hold"/>
                                        <p:tgtEl>
                                          <p:spTgt spid="18944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2" end="2"/>
                                            </p:txEl>
                                          </p:spTgt>
                                        </p:tgtEl>
                                        <p:attrNameLst>
                                          <p:attrName>style.visibility</p:attrName>
                                        </p:attrNameLst>
                                      </p:cBhvr>
                                      <p:to>
                                        <p:strVal val="visible"/>
                                      </p:to>
                                    </p:set>
                                    <p:animEffect transition="in" filter="fade">
                                      <p:cBhvr>
                                        <p:cTn id="27" dur="800" decel="100000"/>
                                        <p:tgtEl>
                                          <p:spTgt spid="189443">
                                            <p:txEl>
                                              <p:pRg st="2" end="2"/>
                                            </p:txEl>
                                          </p:spTgt>
                                        </p:tgtEl>
                                      </p:cBhvr>
                                    </p:animEffect>
                                    <p:anim calcmode="lin" valueType="num">
                                      <p:cBhvr>
                                        <p:cTn id="2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3" end="3"/>
                                            </p:txEl>
                                          </p:spTgt>
                                        </p:tgtEl>
                                        <p:attrNameLst>
                                          <p:attrName>style.visibility</p:attrName>
                                        </p:attrNameLst>
                                      </p:cBhvr>
                                      <p:to>
                                        <p:strVal val="visible"/>
                                      </p:to>
                                    </p:set>
                                    <p:animEffect transition="in" filter="fade">
                                      <p:cBhvr>
                                        <p:cTn id="37" dur="800" decel="100000"/>
                                        <p:tgtEl>
                                          <p:spTgt spid="189443">
                                            <p:txEl>
                                              <p:pRg st="3" end="3"/>
                                            </p:txEl>
                                          </p:spTgt>
                                        </p:tgtEl>
                                      </p:cBhvr>
                                    </p:animEffect>
                                    <p:anim calcmode="lin" valueType="num">
                                      <p:cBhvr>
                                        <p:cTn id="3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4" end="4"/>
                                            </p:txEl>
                                          </p:spTgt>
                                        </p:tgtEl>
                                        <p:attrNameLst>
                                          <p:attrName>style.visibility</p:attrName>
                                        </p:attrNameLst>
                                      </p:cBhvr>
                                      <p:to>
                                        <p:strVal val="visible"/>
                                      </p:to>
                                    </p:set>
                                    <p:animEffect transition="in" filter="fade">
                                      <p:cBhvr>
                                        <p:cTn id="47" dur="800" decel="100000"/>
                                        <p:tgtEl>
                                          <p:spTgt spid="189443">
                                            <p:txEl>
                                              <p:pRg st="4" end="4"/>
                                            </p:txEl>
                                          </p:spTgt>
                                        </p:tgtEl>
                                      </p:cBhvr>
                                    </p:animEffect>
                                    <p:anim calcmode="lin" valueType="num">
                                      <p:cBhvr>
                                        <p:cTn id="4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89443">
                                            <p:txEl>
                                              <p:pRg st="5" end="5"/>
                                            </p:txEl>
                                          </p:spTgt>
                                        </p:tgtEl>
                                        <p:attrNameLst>
                                          <p:attrName>style.visibility</p:attrName>
                                        </p:attrNameLst>
                                      </p:cBhvr>
                                      <p:to>
                                        <p:strVal val="visible"/>
                                      </p:to>
                                    </p:set>
                                    <p:animEffect transition="in" filter="fade">
                                      <p:cBhvr>
                                        <p:cTn id="57" dur="800" decel="100000"/>
                                        <p:tgtEl>
                                          <p:spTgt spid="189443">
                                            <p:txEl>
                                              <p:pRg st="5" end="5"/>
                                            </p:txEl>
                                          </p:spTgt>
                                        </p:tgtEl>
                                      </p:cBhvr>
                                    </p:animEffect>
                                    <p:anim calcmode="lin" valueType="num">
                                      <p:cBhvr>
                                        <p:cTn id="5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89443">
                                            <p:txEl>
                                              <p:pRg st="6" end="6"/>
                                            </p:txEl>
                                          </p:spTgt>
                                        </p:tgtEl>
                                        <p:attrNameLst>
                                          <p:attrName>style.visibility</p:attrName>
                                        </p:attrNameLst>
                                      </p:cBhvr>
                                      <p:to>
                                        <p:strVal val="visible"/>
                                      </p:to>
                                    </p:set>
                                    <p:animEffect transition="in" filter="fade">
                                      <p:cBhvr>
                                        <p:cTn id="67" dur="800" decel="100000"/>
                                        <p:tgtEl>
                                          <p:spTgt spid="189443">
                                            <p:txEl>
                                              <p:pRg st="6" end="6"/>
                                            </p:txEl>
                                          </p:spTgt>
                                        </p:tgtEl>
                                      </p:cBhvr>
                                    </p:animEffect>
                                    <p:anim calcmode="lin" valueType="num">
                                      <p:cBhvr>
                                        <p:cTn id="68" dur="800" decel="100000" fill="hold"/>
                                        <p:tgtEl>
                                          <p:spTgt spid="18944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8944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8944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8944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894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en-US" b="1" dirty="0" smtClean="0"/>
              <a:t>SJF </a:t>
            </a:r>
            <a:r>
              <a:rPr lang="fa-IR" b="1" dirty="0" smtClean="0"/>
              <a:t>(</a:t>
            </a:r>
            <a:r>
              <a:rPr lang="en-US" b="1" dirty="0" smtClean="0"/>
              <a:t>Shortest Job First</a:t>
            </a:r>
            <a:r>
              <a:rPr lang="fa-IR" b="1" dirty="0" smtClean="0"/>
              <a:t>)</a:t>
            </a:r>
            <a:endParaRPr lang="en-US" b="1" dirty="0" smtClean="0"/>
          </a:p>
          <a:p>
            <a:pPr algn="just" rtl="1"/>
            <a:endParaRPr lang="fa-IR" dirty="0" smtClean="0"/>
          </a:p>
          <a:p>
            <a:pPr algn="just" rtl="1"/>
            <a:r>
              <a:rPr lang="fa-IR" dirty="0" smtClean="0"/>
              <a:t>اولویت با کارهای کوتاه</a:t>
            </a:r>
          </a:p>
          <a:p>
            <a:pPr algn="just" rtl="1"/>
            <a:r>
              <a:rPr lang="fa-IR" dirty="0" smtClean="0"/>
              <a:t>قحطی</a:t>
            </a:r>
          </a:p>
          <a:p>
            <a:pPr algn="just" rtl="1"/>
            <a:r>
              <a:rPr lang="fa-IR" dirty="0" smtClean="0"/>
              <a:t>انحصاری</a:t>
            </a:r>
          </a:p>
          <a:p>
            <a:pPr algn="just" rtl="1"/>
            <a:r>
              <a:rPr lang="fa-IR" dirty="0" smtClean="0"/>
              <a:t>هدف کم کردن میانگین زمان انتظار</a:t>
            </a:r>
            <a:endParaRPr lang="en-US" dirty="0" smtClean="0"/>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fade">
                                      <p:cBhvr>
                                        <p:cTn id="17" dur="800" decel="100000"/>
                                        <p:tgtEl>
                                          <p:spTgt spid="189443">
                                            <p:txEl>
                                              <p:pRg st="2" end="2"/>
                                            </p:txEl>
                                          </p:spTgt>
                                        </p:tgtEl>
                                      </p:cBhvr>
                                    </p:animEffect>
                                    <p:anim calcmode="lin" valueType="num">
                                      <p:cBhvr>
                                        <p:cTn id="1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3" end="3"/>
                                            </p:txEl>
                                          </p:spTgt>
                                        </p:tgtEl>
                                        <p:attrNameLst>
                                          <p:attrName>style.visibility</p:attrName>
                                        </p:attrNameLst>
                                      </p:cBhvr>
                                      <p:to>
                                        <p:strVal val="visible"/>
                                      </p:to>
                                    </p:set>
                                    <p:animEffect transition="in" filter="fade">
                                      <p:cBhvr>
                                        <p:cTn id="27" dur="800" decel="100000"/>
                                        <p:tgtEl>
                                          <p:spTgt spid="189443">
                                            <p:txEl>
                                              <p:pRg st="3" end="3"/>
                                            </p:txEl>
                                          </p:spTgt>
                                        </p:tgtEl>
                                      </p:cBhvr>
                                    </p:animEffect>
                                    <p:anim calcmode="lin" valueType="num">
                                      <p:cBhvr>
                                        <p:cTn id="2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4" end="4"/>
                                            </p:txEl>
                                          </p:spTgt>
                                        </p:tgtEl>
                                        <p:attrNameLst>
                                          <p:attrName>style.visibility</p:attrName>
                                        </p:attrNameLst>
                                      </p:cBhvr>
                                      <p:to>
                                        <p:strVal val="visible"/>
                                      </p:to>
                                    </p:set>
                                    <p:animEffect transition="in" filter="fade">
                                      <p:cBhvr>
                                        <p:cTn id="37" dur="800" decel="100000"/>
                                        <p:tgtEl>
                                          <p:spTgt spid="189443">
                                            <p:txEl>
                                              <p:pRg st="4" end="4"/>
                                            </p:txEl>
                                          </p:spTgt>
                                        </p:tgtEl>
                                      </p:cBhvr>
                                    </p:animEffect>
                                    <p:anim calcmode="lin" valueType="num">
                                      <p:cBhvr>
                                        <p:cTn id="3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800" decel="100000"/>
                                        <p:tgtEl>
                                          <p:spTgt spid="189443">
                                            <p:txEl>
                                              <p:pRg st="5" end="5"/>
                                            </p:txEl>
                                          </p:spTgt>
                                        </p:tgtEl>
                                      </p:cBhvr>
                                    </p:animEffect>
                                    <p:anim calcmode="lin" valueType="num">
                                      <p:cBhvr>
                                        <p:cTn id="4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en-US" b="1" dirty="0" smtClean="0"/>
              <a:t>HRRN </a:t>
            </a:r>
            <a:r>
              <a:rPr lang="fa-IR" b="1" dirty="0" smtClean="0"/>
              <a:t>(</a:t>
            </a:r>
            <a:r>
              <a:rPr lang="en-US" b="1" dirty="0" smtClean="0"/>
              <a:t>Highest Response Ratio Next</a:t>
            </a:r>
            <a:r>
              <a:rPr lang="fa-IR" b="1" dirty="0" smtClean="0"/>
              <a:t>)</a:t>
            </a:r>
            <a:endParaRPr lang="en-US" b="1" dirty="0" smtClean="0"/>
          </a:p>
          <a:p>
            <a:pPr algn="just" rtl="1"/>
            <a:endParaRPr lang="fa-IR" sz="2000" dirty="0" smtClean="0"/>
          </a:p>
          <a:p>
            <a:pPr algn="just" rtl="1"/>
            <a:r>
              <a:rPr lang="fa-IR" dirty="0" smtClean="0"/>
              <a:t>اولویت با کاری که نسبت پاسخ کمتری را دارد</a:t>
            </a:r>
          </a:p>
          <a:p>
            <a:pPr algn="just" rtl="1"/>
            <a:r>
              <a:rPr lang="fa-IR" dirty="0" smtClean="0"/>
              <a:t>در هر بار اجرا باید همه دوباره محاسبه شوند</a:t>
            </a:r>
          </a:p>
          <a:p>
            <a:pPr algn="just" rtl="1"/>
            <a:r>
              <a:rPr lang="fa-IR" dirty="0" smtClean="0"/>
              <a:t>انحصاری</a:t>
            </a:r>
          </a:p>
          <a:p>
            <a:pPr algn="just" rtl="1"/>
            <a:endParaRPr lang="fa-IR" sz="2400" dirty="0" smtClean="0"/>
          </a:p>
          <a:p>
            <a:pPr>
              <a:buNone/>
            </a:pPr>
            <a:r>
              <a:rPr lang="en-US" dirty="0" smtClean="0"/>
              <a:t>(W+S)/S=W/S + 1= W/S</a:t>
            </a:r>
          </a:p>
          <a:p>
            <a:pPr>
              <a:buNone/>
            </a:pPr>
            <a:r>
              <a:rPr lang="en-US" dirty="0" smtClean="0"/>
              <a:t>W: Waiting Time</a:t>
            </a:r>
          </a:p>
          <a:p>
            <a:pPr>
              <a:buNone/>
            </a:pPr>
            <a:r>
              <a:rPr lang="en-US" dirty="0" smtClean="0"/>
              <a:t>S: Service Time</a:t>
            </a:r>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fade">
                                      <p:cBhvr>
                                        <p:cTn id="17" dur="800" decel="100000"/>
                                        <p:tgtEl>
                                          <p:spTgt spid="189443">
                                            <p:txEl>
                                              <p:pRg st="2" end="2"/>
                                            </p:txEl>
                                          </p:spTgt>
                                        </p:tgtEl>
                                      </p:cBhvr>
                                    </p:animEffect>
                                    <p:anim calcmode="lin" valueType="num">
                                      <p:cBhvr>
                                        <p:cTn id="1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3" end="3"/>
                                            </p:txEl>
                                          </p:spTgt>
                                        </p:tgtEl>
                                        <p:attrNameLst>
                                          <p:attrName>style.visibility</p:attrName>
                                        </p:attrNameLst>
                                      </p:cBhvr>
                                      <p:to>
                                        <p:strVal val="visible"/>
                                      </p:to>
                                    </p:set>
                                    <p:animEffect transition="in" filter="fade">
                                      <p:cBhvr>
                                        <p:cTn id="27" dur="800" decel="100000"/>
                                        <p:tgtEl>
                                          <p:spTgt spid="189443">
                                            <p:txEl>
                                              <p:pRg st="3" end="3"/>
                                            </p:txEl>
                                          </p:spTgt>
                                        </p:tgtEl>
                                      </p:cBhvr>
                                    </p:animEffect>
                                    <p:anim calcmode="lin" valueType="num">
                                      <p:cBhvr>
                                        <p:cTn id="2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4" end="4"/>
                                            </p:txEl>
                                          </p:spTgt>
                                        </p:tgtEl>
                                        <p:attrNameLst>
                                          <p:attrName>style.visibility</p:attrName>
                                        </p:attrNameLst>
                                      </p:cBhvr>
                                      <p:to>
                                        <p:strVal val="visible"/>
                                      </p:to>
                                    </p:set>
                                    <p:animEffect transition="in" filter="fade">
                                      <p:cBhvr>
                                        <p:cTn id="37" dur="800" decel="100000"/>
                                        <p:tgtEl>
                                          <p:spTgt spid="189443">
                                            <p:txEl>
                                              <p:pRg st="4" end="4"/>
                                            </p:txEl>
                                          </p:spTgt>
                                        </p:tgtEl>
                                      </p:cBhvr>
                                    </p:animEffect>
                                    <p:anim calcmode="lin" valueType="num">
                                      <p:cBhvr>
                                        <p:cTn id="3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6" end="6"/>
                                            </p:txEl>
                                          </p:spTgt>
                                        </p:tgtEl>
                                        <p:attrNameLst>
                                          <p:attrName>style.visibility</p:attrName>
                                        </p:attrNameLst>
                                      </p:cBhvr>
                                      <p:to>
                                        <p:strVal val="visible"/>
                                      </p:to>
                                    </p:set>
                                    <p:animEffect transition="in" filter="fade">
                                      <p:cBhvr>
                                        <p:cTn id="47" dur="800" decel="100000"/>
                                        <p:tgtEl>
                                          <p:spTgt spid="189443">
                                            <p:txEl>
                                              <p:pRg st="6" end="6"/>
                                            </p:txEl>
                                          </p:spTgt>
                                        </p:tgtEl>
                                      </p:cBhvr>
                                    </p:animEffect>
                                    <p:anim calcmode="lin" valueType="num">
                                      <p:cBhvr>
                                        <p:cTn id="48" dur="800" decel="100000" fill="hold"/>
                                        <p:tgtEl>
                                          <p:spTgt spid="189443">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89443">
                                            <p:txEl>
                                              <p:pRg st="7" end="7"/>
                                            </p:txEl>
                                          </p:spTgt>
                                        </p:tgtEl>
                                        <p:attrNameLst>
                                          <p:attrName>style.visibility</p:attrName>
                                        </p:attrNameLst>
                                      </p:cBhvr>
                                      <p:to>
                                        <p:strVal val="visible"/>
                                      </p:to>
                                    </p:set>
                                    <p:animEffect transition="in" filter="fade">
                                      <p:cBhvr>
                                        <p:cTn id="57" dur="800" decel="100000"/>
                                        <p:tgtEl>
                                          <p:spTgt spid="189443">
                                            <p:txEl>
                                              <p:pRg st="7" end="7"/>
                                            </p:txEl>
                                          </p:spTgt>
                                        </p:tgtEl>
                                      </p:cBhvr>
                                    </p:animEffect>
                                    <p:anim calcmode="lin" valueType="num">
                                      <p:cBhvr>
                                        <p:cTn id="58" dur="800" decel="100000" fill="hold"/>
                                        <p:tgtEl>
                                          <p:spTgt spid="189443">
                                            <p:txEl>
                                              <p:pRg st="7" end="7"/>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89443">
                                            <p:txEl>
                                              <p:pRg st="7" end="7"/>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89443">
                                            <p:txEl>
                                              <p:pRg st="7" end="7"/>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89443">
                                            <p:txEl>
                                              <p:pRg st="7" end="7"/>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8944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89443">
                                            <p:txEl>
                                              <p:pRg st="8" end="8"/>
                                            </p:txEl>
                                          </p:spTgt>
                                        </p:tgtEl>
                                        <p:attrNameLst>
                                          <p:attrName>style.visibility</p:attrName>
                                        </p:attrNameLst>
                                      </p:cBhvr>
                                      <p:to>
                                        <p:strVal val="visible"/>
                                      </p:to>
                                    </p:set>
                                    <p:animEffect transition="in" filter="fade">
                                      <p:cBhvr>
                                        <p:cTn id="67" dur="800" decel="100000"/>
                                        <p:tgtEl>
                                          <p:spTgt spid="189443">
                                            <p:txEl>
                                              <p:pRg st="8" end="8"/>
                                            </p:txEl>
                                          </p:spTgt>
                                        </p:tgtEl>
                                      </p:cBhvr>
                                    </p:animEffect>
                                    <p:anim calcmode="lin" valueType="num">
                                      <p:cBhvr>
                                        <p:cTn id="68" dur="800" decel="100000" fill="hold"/>
                                        <p:tgtEl>
                                          <p:spTgt spid="189443">
                                            <p:txEl>
                                              <p:pRg st="8" end="8"/>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89443">
                                            <p:txEl>
                                              <p:pRg st="8" end="8"/>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89443">
                                            <p:txEl>
                                              <p:pRg st="8" end="8"/>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89443">
                                            <p:txEl>
                                              <p:pRg st="8" end="8"/>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8944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en-US" b="1" dirty="0" smtClean="0"/>
              <a:t>SRT</a:t>
            </a:r>
            <a:r>
              <a:rPr lang="fa-IR" b="1" dirty="0" smtClean="0"/>
              <a:t> (</a:t>
            </a:r>
            <a:r>
              <a:rPr lang="en-US" b="1" dirty="0" smtClean="0"/>
              <a:t>Shortest Remaining Time First</a:t>
            </a:r>
            <a:r>
              <a:rPr lang="fa-IR" b="1" dirty="0" smtClean="0"/>
              <a:t>)</a:t>
            </a:r>
            <a:endParaRPr lang="en-US" b="1" dirty="0" smtClean="0"/>
          </a:p>
          <a:p>
            <a:pPr algn="just" rtl="1"/>
            <a:endParaRPr lang="fa-IR" dirty="0" smtClean="0"/>
          </a:p>
          <a:p>
            <a:pPr algn="just" rtl="1"/>
            <a:r>
              <a:rPr lang="fa-IR" dirty="0" smtClean="0"/>
              <a:t>اولویت با کاری که زمان باقیمانده اجرا آن کمتر باشد</a:t>
            </a:r>
          </a:p>
          <a:p>
            <a:pPr algn="just" rtl="1"/>
            <a:r>
              <a:rPr lang="fa-IR" dirty="0" smtClean="0"/>
              <a:t>قحطی</a:t>
            </a:r>
          </a:p>
          <a:p>
            <a:pPr algn="just" rtl="1"/>
            <a:r>
              <a:rPr lang="fa-IR" dirty="0" smtClean="0"/>
              <a:t>غیر انحصاری</a:t>
            </a:r>
          </a:p>
          <a:p>
            <a:pPr algn="just" rtl="1"/>
            <a:r>
              <a:rPr lang="fa-IR" dirty="0" smtClean="0"/>
              <a:t>غیر کوانتومی</a:t>
            </a:r>
          </a:p>
          <a:p>
            <a:pPr algn="just" rtl="1"/>
            <a:r>
              <a:rPr lang="fa-IR" dirty="0" smtClean="0"/>
              <a:t>هدف کم کردن میانگین زمان انتظار</a:t>
            </a:r>
            <a:endParaRPr lang="en-US" dirty="0" smtClean="0"/>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fade">
                                      <p:cBhvr>
                                        <p:cTn id="17" dur="800" decel="100000"/>
                                        <p:tgtEl>
                                          <p:spTgt spid="189443">
                                            <p:txEl>
                                              <p:pRg st="2" end="2"/>
                                            </p:txEl>
                                          </p:spTgt>
                                        </p:tgtEl>
                                      </p:cBhvr>
                                    </p:animEffect>
                                    <p:anim calcmode="lin" valueType="num">
                                      <p:cBhvr>
                                        <p:cTn id="1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3" end="3"/>
                                            </p:txEl>
                                          </p:spTgt>
                                        </p:tgtEl>
                                        <p:attrNameLst>
                                          <p:attrName>style.visibility</p:attrName>
                                        </p:attrNameLst>
                                      </p:cBhvr>
                                      <p:to>
                                        <p:strVal val="visible"/>
                                      </p:to>
                                    </p:set>
                                    <p:animEffect transition="in" filter="fade">
                                      <p:cBhvr>
                                        <p:cTn id="27" dur="800" decel="100000"/>
                                        <p:tgtEl>
                                          <p:spTgt spid="189443">
                                            <p:txEl>
                                              <p:pRg st="3" end="3"/>
                                            </p:txEl>
                                          </p:spTgt>
                                        </p:tgtEl>
                                      </p:cBhvr>
                                    </p:animEffect>
                                    <p:anim calcmode="lin" valueType="num">
                                      <p:cBhvr>
                                        <p:cTn id="2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4" end="4"/>
                                            </p:txEl>
                                          </p:spTgt>
                                        </p:tgtEl>
                                        <p:attrNameLst>
                                          <p:attrName>style.visibility</p:attrName>
                                        </p:attrNameLst>
                                      </p:cBhvr>
                                      <p:to>
                                        <p:strVal val="visible"/>
                                      </p:to>
                                    </p:set>
                                    <p:animEffect transition="in" filter="fade">
                                      <p:cBhvr>
                                        <p:cTn id="37" dur="800" decel="100000"/>
                                        <p:tgtEl>
                                          <p:spTgt spid="189443">
                                            <p:txEl>
                                              <p:pRg st="4" end="4"/>
                                            </p:txEl>
                                          </p:spTgt>
                                        </p:tgtEl>
                                      </p:cBhvr>
                                    </p:animEffect>
                                    <p:anim calcmode="lin" valueType="num">
                                      <p:cBhvr>
                                        <p:cTn id="3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800" decel="100000"/>
                                        <p:tgtEl>
                                          <p:spTgt spid="189443">
                                            <p:txEl>
                                              <p:pRg st="5" end="5"/>
                                            </p:txEl>
                                          </p:spTgt>
                                        </p:tgtEl>
                                      </p:cBhvr>
                                    </p:animEffect>
                                    <p:anim calcmode="lin" valueType="num">
                                      <p:cBhvr>
                                        <p:cTn id="4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89443">
                                            <p:txEl>
                                              <p:pRg st="6" end="6"/>
                                            </p:txEl>
                                          </p:spTgt>
                                        </p:tgtEl>
                                        <p:attrNameLst>
                                          <p:attrName>style.visibility</p:attrName>
                                        </p:attrNameLst>
                                      </p:cBhvr>
                                      <p:to>
                                        <p:strVal val="visible"/>
                                      </p:to>
                                    </p:set>
                                    <p:animEffect transition="in" filter="fade">
                                      <p:cBhvr>
                                        <p:cTn id="57" dur="800" decel="100000"/>
                                        <p:tgtEl>
                                          <p:spTgt spid="189443">
                                            <p:txEl>
                                              <p:pRg st="6" end="6"/>
                                            </p:txEl>
                                          </p:spTgt>
                                        </p:tgtEl>
                                      </p:cBhvr>
                                    </p:animEffect>
                                    <p:anim calcmode="lin" valueType="num">
                                      <p:cBhvr>
                                        <p:cTn id="58" dur="800" decel="100000" fill="hold"/>
                                        <p:tgtEl>
                                          <p:spTgt spid="189443">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89443">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89443">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89443">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894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fa-IR" sz="6000" dirty="0" smtClean="0"/>
          </a:p>
          <a:p>
            <a:pPr algn="ctr">
              <a:buNone/>
            </a:pPr>
            <a:r>
              <a:rPr lang="fa-IR" sz="8800" dirty="0" smtClean="0"/>
              <a:t>جلسه </a:t>
            </a:r>
            <a:r>
              <a:rPr lang="fa-IR" sz="8800" dirty="0" smtClean="0"/>
              <a:t>پنجم</a:t>
            </a:r>
            <a:endParaRPr lang="fa-IR" sz="8800"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571612"/>
            <a:ext cx="8229600" cy="4924425"/>
          </a:xfrm>
        </p:spPr>
        <p:txBody>
          <a:bodyPr/>
          <a:lstStyle/>
          <a:p>
            <a:pPr algn="just" rtl="1">
              <a:buNone/>
            </a:pPr>
            <a:r>
              <a:rPr lang="en-US" b="1" dirty="0" smtClean="0"/>
              <a:t>RR</a:t>
            </a:r>
            <a:r>
              <a:rPr lang="fa-IR" b="1" dirty="0" smtClean="0"/>
              <a:t> (</a:t>
            </a:r>
            <a:r>
              <a:rPr lang="en-US" b="1" dirty="0" smtClean="0"/>
              <a:t>Round Robin</a:t>
            </a:r>
            <a:r>
              <a:rPr lang="fa-IR" b="1" dirty="0" smtClean="0"/>
              <a:t>)</a:t>
            </a:r>
            <a:endParaRPr lang="en-US" b="1" dirty="0" smtClean="0"/>
          </a:p>
          <a:p>
            <a:pPr algn="just" rtl="1"/>
            <a:endParaRPr lang="fa-IR" dirty="0" smtClean="0"/>
          </a:p>
          <a:p>
            <a:pPr algn="just" rtl="1"/>
            <a:r>
              <a:rPr lang="fa-IR" dirty="0" smtClean="0"/>
              <a:t>الگوریتمی چرخشی دارد، مانند رابین هود به همه به صورت مساوی نگاه می کند.</a:t>
            </a:r>
          </a:p>
          <a:p>
            <a:pPr algn="just" rtl="1"/>
            <a:r>
              <a:rPr lang="fa-IR" dirty="0" smtClean="0"/>
              <a:t>غیر انحصاری</a:t>
            </a:r>
          </a:p>
          <a:p>
            <a:pPr algn="just" rtl="1"/>
            <a:r>
              <a:rPr lang="fa-IR" dirty="0" smtClean="0"/>
              <a:t>کوانتومی</a:t>
            </a:r>
          </a:p>
          <a:p>
            <a:pPr>
              <a:buNone/>
            </a:pPr>
            <a:r>
              <a:rPr lang="en-US" dirty="0" smtClean="0"/>
              <a:t>Performance= T</a:t>
            </a:r>
            <a:r>
              <a:rPr lang="en-US" sz="2000" dirty="0" smtClean="0"/>
              <a:t>Q </a:t>
            </a:r>
            <a:r>
              <a:rPr lang="en-US" dirty="0" smtClean="0"/>
              <a:t>/ (T</a:t>
            </a:r>
            <a:r>
              <a:rPr lang="en-US" sz="2000" dirty="0" smtClean="0"/>
              <a:t>Q</a:t>
            </a:r>
            <a:r>
              <a:rPr lang="en-US" dirty="0" smtClean="0"/>
              <a:t> + T</a:t>
            </a:r>
            <a:r>
              <a:rPr lang="en-US" sz="2000" dirty="0" smtClean="0"/>
              <a:t>S</a:t>
            </a:r>
            <a:r>
              <a:rPr lang="en-US" dirty="0" smtClean="0"/>
              <a:t>)</a:t>
            </a:r>
          </a:p>
          <a:p>
            <a:pPr>
              <a:buNone/>
            </a:pPr>
            <a:r>
              <a:rPr lang="en-US" dirty="0" smtClean="0"/>
              <a:t>T</a:t>
            </a:r>
            <a:r>
              <a:rPr lang="en-US" sz="2000" dirty="0" smtClean="0"/>
              <a:t>Q</a:t>
            </a:r>
            <a:r>
              <a:rPr lang="en-US" dirty="0" smtClean="0"/>
              <a:t>=</a:t>
            </a:r>
            <a:r>
              <a:rPr lang="fa-IR" dirty="0" smtClean="0"/>
              <a:t>زمان کوانتوم </a:t>
            </a:r>
            <a:endParaRPr lang="en-US" dirty="0" smtClean="0"/>
          </a:p>
          <a:p>
            <a:pPr>
              <a:buNone/>
            </a:pPr>
            <a:r>
              <a:rPr lang="en-US" dirty="0" smtClean="0"/>
              <a:t>T</a:t>
            </a:r>
            <a:r>
              <a:rPr lang="en-US" sz="2000" dirty="0" smtClean="0"/>
              <a:t>S</a:t>
            </a:r>
            <a:r>
              <a:rPr lang="en-US" dirty="0" smtClean="0"/>
              <a:t>=</a:t>
            </a:r>
            <a:r>
              <a:rPr lang="fa-IR" dirty="0" smtClean="0"/>
              <a:t>زمان تعویض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fade">
                                      <p:cBhvr>
                                        <p:cTn id="17" dur="800" decel="100000"/>
                                        <p:tgtEl>
                                          <p:spTgt spid="189443">
                                            <p:txEl>
                                              <p:pRg st="2" end="2"/>
                                            </p:txEl>
                                          </p:spTgt>
                                        </p:tgtEl>
                                      </p:cBhvr>
                                    </p:animEffect>
                                    <p:anim calcmode="lin" valueType="num">
                                      <p:cBhvr>
                                        <p:cTn id="1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3" end="3"/>
                                            </p:txEl>
                                          </p:spTgt>
                                        </p:tgtEl>
                                        <p:attrNameLst>
                                          <p:attrName>style.visibility</p:attrName>
                                        </p:attrNameLst>
                                      </p:cBhvr>
                                      <p:to>
                                        <p:strVal val="visible"/>
                                      </p:to>
                                    </p:set>
                                    <p:animEffect transition="in" filter="fade">
                                      <p:cBhvr>
                                        <p:cTn id="27" dur="800" decel="100000"/>
                                        <p:tgtEl>
                                          <p:spTgt spid="189443">
                                            <p:txEl>
                                              <p:pRg st="3" end="3"/>
                                            </p:txEl>
                                          </p:spTgt>
                                        </p:tgtEl>
                                      </p:cBhvr>
                                    </p:animEffect>
                                    <p:anim calcmode="lin" valueType="num">
                                      <p:cBhvr>
                                        <p:cTn id="2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4" end="4"/>
                                            </p:txEl>
                                          </p:spTgt>
                                        </p:tgtEl>
                                        <p:attrNameLst>
                                          <p:attrName>style.visibility</p:attrName>
                                        </p:attrNameLst>
                                      </p:cBhvr>
                                      <p:to>
                                        <p:strVal val="visible"/>
                                      </p:to>
                                    </p:set>
                                    <p:animEffect transition="in" filter="fade">
                                      <p:cBhvr>
                                        <p:cTn id="37" dur="800" decel="100000"/>
                                        <p:tgtEl>
                                          <p:spTgt spid="189443">
                                            <p:txEl>
                                              <p:pRg st="4" end="4"/>
                                            </p:txEl>
                                          </p:spTgt>
                                        </p:tgtEl>
                                      </p:cBhvr>
                                    </p:animEffect>
                                    <p:anim calcmode="lin" valueType="num">
                                      <p:cBhvr>
                                        <p:cTn id="3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800" decel="100000"/>
                                        <p:tgtEl>
                                          <p:spTgt spid="189443">
                                            <p:txEl>
                                              <p:pRg st="5" end="5"/>
                                            </p:txEl>
                                          </p:spTgt>
                                        </p:tgtEl>
                                      </p:cBhvr>
                                    </p:animEffect>
                                    <p:anim calcmode="lin" valueType="num">
                                      <p:cBhvr>
                                        <p:cTn id="4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89443">
                                            <p:txEl>
                                              <p:pRg st="6" end="6"/>
                                            </p:txEl>
                                          </p:spTgt>
                                        </p:tgtEl>
                                        <p:attrNameLst>
                                          <p:attrName>style.visibility</p:attrName>
                                        </p:attrNameLst>
                                      </p:cBhvr>
                                      <p:to>
                                        <p:strVal val="visible"/>
                                      </p:to>
                                    </p:set>
                                    <p:animEffect transition="in" filter="fade">
                                      <p:cBhvr>
                                        <p:cTn id="57" dur="800" decel="100000"/>
                                        <p:tgtEl>
                                          <p:spTgt spid="189443">
                                            <p:txEl>
                                              <p:pRg st="6" end="6"/>
                                            </p:txEl>
                                          </p:spTgt>
                                        </p:tgtEl>
                                      </p:cBhvr>
                                    </p:animEffect>
                                    <p:anim calcmode="lin" valueType="num">
                                      <p:cBhvr>
                                        <p:cTn id="58" dur="800" decel="100000" fill="hold"/>
                                        <p:tgtEl>
                                          <p:spTgt spid="189443">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89443">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89443">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89443">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8944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89443">
                                            <p:txEl>
                                              <p:pRg st="7" end="7"/>
                                            </p:txEl>
                                          </p:spTgt>
                                        </p:tgtEl>
                                        <p:attrNameLst>
                                          <p:attrName>style.visibility</p:attrName>
                                        </p:attrNameLst>
                                      </p:cBhvr>
                                      <p:to>
                                        <p:strVal val="visible"/>
                                      </p:to>
                                    </p:set>
                                    <p:animEffect transition="in" filter="fade">
                                      <p:cBhvr>
                                        <p:cTn id="67" dur="800" decel="100000"/>
                                        <p:tgtEl>
                                          <p:spTgt spid="189443">
                                            <p:txEl>
                                              <p:pRg st="7" end="7"/>
                                            </p:txEl>
                                          </p:spTgt>
                                        </p:tgtEl>
                                      </p:cBhvr>
                                    </p:animEffect>
                                    <p:anim calcmode="lin" valueType="num">
                                      <p:cBhvr>
                                        <p:cTn id="68" dur="800" decel="100000" fill="hold"/>
                                        <p:tgtEl>
                                          <p:spTgt spid="189443">
                                            <p:txEl>
                                              <p:pRg st="7" end="7"/>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89443">
                                            <p:txEl>
                                              <p:pRg st="7" end="7"/>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89443">
                                            <p:txEl>
                                              <p:pRg st="7" end="7"/>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89443">
                                            <p:txEl>
                                              <p:pRg st="7" end="7"/>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8944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fa-IR" b="1" dirty="0" smtClean="0"/>
              <a:t>الگوریتم لاتاری</a:t>
            </a:r>
            <a:r>
              <a:rPr lang="en-US" b="1" dirty="0" smtClean="0"/>
              <a:t> </a:t>
            </a:r>
            <a:r>
              <a:rPr lang="fa-IR" b="1" dirty="0" smtClean="0"/>
              <a:t>(</a:t>
            </a:r>
            <a:r>
              <a:rPr lang="en-US" b="1" dirty="0" smtClean="0"/>
              <a:t>Lottery</a:t>
            </a:r>
            <a:r>
              <a:rPr lang="fa-IR" b="1" dirty="0" smtClean="0"/>
              <a:t>)</a:t>
            </a:r>
            <a:endParaRPr lang="en-US" b="1" dirty="0" smtClean="0"/>
          </a:p>
          <a:p>
            <a:pPr algn="just" rtl="1"/>
            <a:endParaRPr lang="fa-IR" dirty="0" smtClean="0"/>
          </a:p>
          <a:p>
            <a:pPr algn="just" rtl="1"/>
            <a:r>
              <a:rPr lang="fa-IR" dirty="0" smtClean="0"/>
              <a:t>به هر فرآیند تعدادی بلیط بخت آزمایی می دهیم و سر هر کوانتوم قرعه کشی می کنیم!</a:t>
            </a:r>
          </a:p>
          <a:p>
            <a:pPr algn="just" rtl="1"/>
            <a:r>
              <a:rPr lang="fa-IR" dirty="0" smtClean="0"/>
              <a:t>قحطی</a:t>
            </a:r>
          </a:p>
          <a:p>
            <a:pPr algn="just" rtl="1"/>
            <a:r>
              <a:rPr lang="fa-IR" dirty="0" smtClean="0"/>
              <a:t>غیر انحصاری</a:t>
            </a:r>
          </a:p>
          <a:p>
            <a:pPr algn="just" rtl="1"/>
            <a:r>
              <a:rPr lang="fa-IR" dirty="0" smtClean="0"/>
              <a:t>کوانتومی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fade">
                                      <p:cBhvr>
                                        <p:cTn id="17" dur="800" decel="100000"/>
                                        <p:tgtEl>
                                          <p:spTgt spid="189443">
                                            <p:txEl>
                                              <p:pRg st="2" end="2"/>
                                            </p:txEl>
                                          </p:spTgt>
                                        </p:tgtEl>
                                      </p:cBhvr>
                                    </p:animEffect>
                                    <p:anim calcmode="lin" valueType="num">
                                      <p:cBhvr>
                                        <p:cTn id="1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3" end="3"/>
                                            </p:txEl>
                                          </p:spTgt>
                                        </p:tgtEl>
                                        <p:attrNameLst>
                                          <p:attrName>style.visibility</p:attrName>
                                        </p:attrNameLst>
                                      </p:cBhvr>
                                      <p:to>
                                        <p:strVal val="visible"/>
                                      </p:to>
                                    </p:set>
                                    <p:animEffect transition="in" filter="fade">
                                      <p:cBhvr>
                                        <p:cTn id="27" dur="800" decel="100000"/>
                                        <p:tgtEl>
                                          <p:spTgt spid="189443">
                                            <p:txEl>
                                              <p:pRg st="3" end="3"/>
                                            </p:txEl>
                                          </p:spTgt>
                                        </p:tgtEl>
                                      </p:cBhvr>
                                    </p:animEffect>
                                    <p:anim calcmode="lin" valueType="num">
                                      <p:cBhvr>
                                        <p:cTn id="2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4" end="4"/>
                                            </p:txEl>
                                          </p:spTgt>
                                        </p:tgtEl>
                                        <p:attrNameLst>
                                          <p:attrName>style.visibility</p:attrName>
                                        </p:attrNameLst>
                                      </p:cBhvr>
                                      <p:to>
                                        <p:strVal val="visible"/>
                                      </p:to>
                                    </p:set>
                                    <p:animEffect transition="in" filter="fade">
                                      <p:cBhvr>
                                        <p:cTn id="37" dur="800" decel="100000"/>
                                        <p:tgtEl>
                                          <p:spTgt spid="189443">
                                            <p:txEl>
                                              <p:pRg st="4" end="4"/>
                                            </p:txEl>
                                          </p:spTgt>
                                        </p:tgtEl>
                                      </p:cBhvr>
                                    </p:animEffect>
                                    <p:anim calcmode="lin" valueType="num">
                                      <p:cBhvr>
                                        <p:cTn id="3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800" decel="100000"/>
                                        <p:tgtEl>
                                          <p:spTgt spid="189443">
                                            <p:txEl>
                                              <p:pRg st="5" end="5"/>
                                            </p:txEl>
                                          </p:spTgt>
                                        </p:tgtEl>
                                      </p:cBhvr>
                                    </p:animEffect>
                                    <p:anim calcmode="lin" valueType="num">
                                      <p:cBhvr>
                                        <p:cTn id="4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فرآیند</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buNone/>
            </a:pPr>
            <a:r>
              <a:rPr lang="en-US" b="1" dirty="0" smtClean="0"/>
              <a:t>MLFQ</a:t>
            </a:r>
            <a:r>
              <a:rPr lang="fa-IR" b="1" dirty="0" smtClean="0"/>
              <a:t> (</a:t>
            </a:r>
            <a:r>
              <a:rPr lang="en-US" b="1" dirty="0" smtClean="0"/>
              <a:t>Multi Level Feedback Queue</a:t>
            </a:r>
            <a:r>
              <a:rPr lang="fa-IR" b="1" dirty="0" smtClean="0"/>
              <a:t>)</a:t>
            </a:r>
            <a:endParaRPr lang="en-US" b="1" dirty="0" smtClean="0"/>
          </a:p>
          <a:p>
            <a:pPr algn="just" rtl="1"/>
            <a:endParaRPr lang="fa-IR" dirty="0" smtClean="0"/>
          </a:p>
          <a:p>
            <a:pPr algn="just" rtl="1"/>
            <a:r>
              <a:rPr lang="fa-IR" dirty="0" smtClean="0"/>
              <a:t>اولویت با فرآیندهای کوچک</a:t>
            </a:r>
          </a:p>
          <a:p>
            <a:pPr algn="just" rtl="1"/>
            <a:r>
              <a:rPr lang="fa-IR" dirty="0" smtClean="0"/>
              <a:t>قحطی</a:t>
            </a:r>
          </a:p>
          <a:p>
            <a:pPr algn="just" rtl="1"/>
            <a:r>
              <a:rPr lang="fa-IR" dirty="0" smtClean="0"/>
              <a:t>غیر انحصاری</a:t>
            </a:r>
          </a:p>
          <a:p>
            <a:pPr algn="just" rtl="1"/>
            <a:r>
              <a:rPr lang="fa-IR" dirty="0" smtClean="0"/>
              <a:t>کوانتومی</a:t>
            </a:r>
          </a:p>
          <a:p>
            <a:pPr algn="just" rtl="1"/>
            <a:r>
              <a:rPr lang="fa-IR" dirty="0" smtClean="0"/>
              <a:t>هدف کاهش سربار تعویض می باشد</a:t>
            </a:r>
            <a:endParaRPr lang="en-US" dirty="0" smtClean="0"/>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fade">
                                      <p:cBhvr>
                                        <p:cTn id="17" dur="800" decel="100000"/>
                                        <p:tgtEl>
                                          <p:spTgt spid="189443">
                                            <p:txEl>
                                              <p:pRg st="2" end="2"/>
                                            </p:txEl>
                                          </p:spTgt>
                                        </p:tgtEl>
                                      </p:cBhvr>
                                    </p:animEffect>
                                    <p:anim calcmode="lin" valueType="num">
                                      <p:cBhvr>
                                        <p:cTn id="1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3" end="3"/>
                                            </p:txEl>
                                          </p:spTgt>
                                        </p:tgtEl>
                                        <p:attrNameLst>
                                          <p:attrName>style.visibility</p:attrName>
                                        </p:attrNameLst>
                                      </p:cBhvr>
                                      <p:to>
                                        <p:strVal val="visible"/>
                                      </p:to>
                                    </p:set>
                                    <p:animEffect transition="in" filter="fade">
                                      <p:cBhvr>
                                        <p:cTn id="27" dur="800" decel="100000"/>
                                        <p:tgtEl>
                                          <p:spTgt spid="189443">
                                            <p:txEl>
                                              <p:pRg st="3" end="3"/>
                                            </p:txEl>
                                          </p:spTgt>
                                        </p:tgtEl>
                                      </p:cBhvr>
                                    </p:animEffect>
                                    <p:anim calcmode="lin" valueType="num">
                                      <p:cBhvr>
                                        <p:cTn id="2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4" end="4"/>
                                            </p:txEl>
                                          </p:spTgt>
                                        </p:tgtEl>
                                        <p:attrNameLst>
                                          <p:attrName>style.visibility</p:attrName>
                                        </p:attrNameLst>
                                      </p:cBhvr>
                                      <p:to>
                                        <p:strVal val="visible"/>
                                      </p:to>
                                    </p:set>
                                    <p:animEffect transition="in" filter="fade">
                                      <p:cBhvr>
                                        <p:cTn id="37" dur="800" decel="100000"/>
                                        <p:tgtEl>
                                          <p:spTgt spid="189443">
                                            <p:txEl>
                                              <p:pRg st="4" end="4"/>
                                            </p:txEl>
                                          </p:spTgt>
                                        </p:tgtEl>
                                      </p:cBhvr>
                                    </p:animEffect>
                                    <p:anim calcmode="lin" valueType="num">
                                      <p:cBhvr>
                                        <p:cTn id="3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800" decel="100000"/>
                                        <p:tgtEl>
                                          <p:spTgt spid="189443">
                                            <p:txEl>
                                              <p:pRg st="5" end="5"/>
                                            </p:txEl>
                                          </p:spTgt>
                                        </p:tgtEl>
                                      </p:cBhvr>
                                    </p:animEffect>
                                    <p:anim calcmode="lin" valueType="num">
                                      <p:cBhvr>
                                        <p:cTn id="4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89443">
                                            <p:txEl>
                                              <p:pRg st="6" end="6"/>
                                            </p:txEl>
                                          </p:spTgt>
                                        </p:tgtEl>
                                        <p:attrNameLst>
                                          <p:attrName>style.visibility</p:attrName>
                                        </p:attrNameLst>
                                      </p:cBhvr>
                                      <p:to>
                                        <p:strVal val="visible"/>
                                      </p:to>
                                    </p:set>
                                    <p:animEffect transition="in" filter="fade">
                                      <p:cBhvr>
                                        <p:cTn id="57" dur="800" decel="100000"/>
                                        <p:tgtEl>
                                          <p:spTgt spid="189443">
                                            <p:txEl>
                                              <p:pRg st="6" end="6"/>
                                            </p:txEl>
                                          </p:spTgt>
                                        </p:tgtEl>
                                      </p:cBhvr>
                                    </p:animEffect>
                                    <p:anim calcmode="lin" valueType="num">
                                      <p:cBhvr>
                                        <p:cTn id="58" dur="800" decel="100000" fill="hold"/>
                                        <p:tgtEl>
                                          <p:spTgt spid="189443">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89443">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89443">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89443">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894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مدیریت دیسک</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smtClean="0"/>
          </a:p>
          <a:p>
            <a:pPr algn="just" rtl="1"/>
            <a:r>
              <a:rPr lang="en-US" dirty="0" smtClean="0"/>
              <a:t>Seek Time</a:t>
            </a:r>
          </a:p>
          <a:p>
            <a:pPr algn="just" rtl="1"/>
            <a:endParaRPr lang="en-US" dirty="0" smtClean="0"/>
          </a:p>
          <a:p>
            <a:pPr algn="just" rtl="1"/>
            <a:r>
              <a:rPr lang="en-US" dirty="0" smtClean="0"/>
              <a:t>Rotational Time</a:t>
            </a:r>
          </a:p>
          <a:p>
            <a:pPr algn="just" rtl="1"/>
            <a:endParaRPr lang="en-US" dirty="0" smtClean="0"/>
          </a:p>
          <a:p>
            <a:pPr algn="just" rtl="1"/>
            <a:r>
              <a:rPr lang="en-US" dirty="0" smtClean="0"/>
              <a:t>Transmission Time</a:t>
            </a:r>
          </a:p>
          <a:p>
            <a:pPr algn="just" rtl="1"/>
            <a:endParaRPr lang="en-US" dirty="0" smtClean="0"/>
          </a:p>
          <a:p>
            <a:pPr algn="just" rtl="1">
              <a:buNone/>
            </a:pPr>
            <a:r>
              <a:rPr lang="en-US" dirty="0" smtClean="0"/>
              <a:t>*</a:t>
            </a:r>
            <a:r>
              <a:rPr lang="fa-IR" dirty="0" smtClean="0"/>
              <a:t> </a:t>
            </a:r>
            <a:r>
              <a:rPr lang="en-US" dirty="0" smtClean="0"/>
              <a:t>Interleave </a:t>
            </a:r>
            <a:r>
              <a:rPr lang="fa-IR" dirty="0" smtClean="0"/>
              <a:t>: شماره گذاری یکی در میان دیسک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9443">
                                            <p:txEl>
                                              <p:pRg st="1" end="1"/>
                                            </p:txEl>
                                          </p:spTgt>
                                        </p:tgtEl>
                                        <p:attrNameLst>
                                          <p:attrName>style.visibility</p:attrName>
                                        </p:attrNameLst>
                                      </p:cBhvr>
                                      <p:to>
                                        <p:strVal val="visible"/>
                                      </p:to>
                                    </p:set>
                                    <p:animEffect transition="in" filter="slide(fromBottom)">
                                      <p:cBhvr>
                                        <p:cTn id="7" dur="500"/>
                                        <p:tgtEl>
                                          <p:spTgt spid="1894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9443">
                                            <p:txEl>
                                              <p:pRg st="3" end="3"/>
                                            </p:txEl>
                                          </p:spTgt>
                                        </p:tgtEl>
                                        <p:attrNameLst>
                                          <p:attrName>style.visibility</p:attrName>
                                        </p:attrNameLst>
                                      </p:cBhvr>
                                      <p:to>
                                        <p:strVal val="visible"/>
                                      </p:to>
                                    </p:set>
                                    <p:animEffect transition="in" filter="slide(fromBottom)">
                                      <p:cBhvr>
                                        <p:cTn id="12" dur="500"/>
                                        <p:tgtEl>
                                          <p:spTgt spid="1894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9443">
                                            <p:txEl>
                                              <p:pRg st="5" end="5"/>
                                            </p:txEl>
                                          </p:spTgt>
                                        </p:tgtEl>
                                        <p:attrNameLst>
                                          <p:attrName>style.visibility</p:attrName>
                                        </p:attrNameLst>
                                      </p:cBhvr>
                                      <p:to>
                                        <p:strVal val="visible"/>
                                      </p:to>
                                    </p:set>
                                    <p:animEffect transition="in" filter="slide(fromBottom)">
                                      <p:cBhvr>
                                        <p:cTn id="17" dur="500"/>
                                        <p:tgtEl>
                                          <p:spTgt spid="18944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9443">
                                            <p:txEl>
                                              <p:pRg st="7" end="7"/>
                                            </p:txEl>
                                          </p:spTgt>
                                        </p:tgtEl>
                                        <p:attrNameLst>
                                          <p:attrName>style.visibility</p:attrName>
                                        </p:attrNameLst>
                                      </p:cBhvr>
                                      <p:to>
                                        <p:strVal val="visible"/>
                                      </p:to>
                                    </p:set>
                                    <p:animEffect transition="in" filter="slide(fromBottom)">
                                      <p:cBhvr>
                                        <p:cTn id="22" dur="500"/>
                                        <p:tgtEl>
                                          <p:spTgt spid="189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0"/>
            <a:ext cx="8229600" cy="1125538"/>
          </a:xfrm>
        </p:spPr>
        <p:txBody>
          <a:bodyPr/>
          <a:lstStyle/>
          <a:p>
            <a:r>
              <a:rPr lang="fa-IR" dirty="0" smtClean="0"/>
              <a:t>تاریخچه سیستم های کامپیوتری      </a:t>
            </a:r>
            <a:endParaRPr lang="en-US" dirty="0"/>
          </a:p>
        </p:txBody>
      </p:sp>
      <p:sp>
        <p:nvSpPr>
          <p:cNvPr id="188419" name="Rectangle 3"/>
          <p:cNvSpPr>
            <a:spLocks noGrp="1" noChangeArrowheads="1"/>
          </p:cNvSpPr>
          <p:nvPr>
            <p:ph type="body" idx="1"/>
          </p:nvPr>
        </p:nvSpPr>
        <p:spPr>
          <a:xfrm>
            <a:off x="142844" y="1957414"/>
            <a:ext cx="8786874" cy="4614858"/>
          </a:xfrm>
        </p:spPr>
        <p:txBody>
          <a:bodyPr/>
          <a:lstStyle/>
          <a:p>
            <a:pPr algn="just" rtl="1"/>
            <a:r>
              <a:rPr lang="fa-IR" sz="2400" dirty="0" smtClean="0"/>
              <a:t>کامپیوتر ماشینی است قابل برنامه ریزی که از ترکیب اجزای الکترونیکی والکترومکانیکی تشکیل شده است ومی تواند پس از دریافت ورودی ها بر اساس دنباله ای از دستور والعمل ها پردازش های خاصی را انجام داده وسپس نتیجه را ذخیره نموده ویا به خروجی بفرستد. کامپیوتر در آموزش ،صنعت ، سینما وتلویزیون ،پروژه های علمی وتحقیقاتی کاربرد دارد.</a:t>
            </a:r>
          </a:p>
          <a:p>
            <a:pPr algn="just" rtl="1"/>
            <a:endParaRPr lang="fa-IR" sz="2400" dirty="0" smtClean="0"/>
          </a:p>
          <a:p>
            <a:pPr algn="just" rtl="1"/>
            <a:r>
              <a:rPr lang="fa-IR" sz="2400" dirty="0" smtClean="0"/>
              <a:t>داده</a:t>
            </a:r>
            <a:r>
              <a:rPr lang="en-US" sz="2400" dirty="0" smtClean="0"/>
              <a:t>: </a:t>
            </a:r>
            <a:r>
              <a:rPr lang="fa-IR" sz="2400" dirty="0" smtClean="0"/>
              <a:t> در سیستم کامپیوتری مقادیر ورودی سیستم را داده یا </a:t>
            </a:r>
            <a:r>
              <a:rPr lang="en-US" sz="2400" dirty="0" smtClean="0"/>
              <a:t>data </a:t>
            </a:r>
            <a:r>
              <a:rPr lang="fa-IR" sz="2400" dirty="0" smtClean="0"/>
              <a:t>می نامند.</a:t>
            </a:r>
          </a:p>
          <a:p>
            <a:pPr algn="just" rtl="1"/>
            <a:r>
              <a:rPr lang="fa-IR" sz="2400" dirty="0" smtClean="0"/>
              <a:t>پردازش </a:t>
            </a:r>
            <a:r>
              <a:rPr lang="en-US" sz="2400" dirty="0" smtClean="0"/>
              <a:t>:</a:t>
            </a:r>
            <a:r>
              <a:rPr lang="fa-IR" sz="2400" dirty="0" smtClean="0"/>
              <a:t> هر عملی که کامپیوتر روی داده ها انجام می دهد پردازش </a:t>
            </a:r>
            <a:r>
              <a:rPr lang="en-US" sz="2400" dirty="0" smtClean="0"/>
              <a:t>processing </a:t>
            </a:r>
            <a:r>
              <a:rPr lang="fa-IR" sz="2400" dirty="0" smtClean="0"/>
              <a:t>می نامند.</a:t>
            </a:r>
          </a:p>
          <a:p>
            <a:pPr algn="just" rtl="1"/>
            <a:r>
              <a:rPr lang="fa-IR" sz="2400" dirty="0" smtClean="0"/>
              <a:t>اطلاعات : در سیستم کامپیوتر، حاصل پردازش سیستم را اطلاعات </a:t>
            </a:r>
            <a:r>
              <a:rPr lang="en-US" sz="2400" dirty="0" smtClean="0"/>
              <a:t>Information </a:t>
            </a:r>
            <a:r>
              <a:rPr lang="fa-IR" sz="2400" dirty="0" smtClean="0"/>
              <a:t>گویند.</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مدیریت دیسک</a:t>
            </a:r>
            <a:endParaRPr lang="en-US" dirty="0"/>
          </a:p>
        </p:txBody>
      </p:sp>
      <p:pic>
        <p:nvPicPr>
          <p:cNvPr id="3074" name="Picture 2" descr="D:\Users\Hossain\Desktop\Allameh\pic\disk_latency.gif"/>
          <p:cNvPicPr>
            <a:picLocks noChangeAspect="1" noChangeArrowheads="1"/>
          </p:cNvPicPr>
          <p:nvPr/>
        </p:nvPicPr>
        <p:blipFill>
          <a:blip r:embed="rId2"/>
          <a:srcRect/>
          <a:stretch>
            <a:fillRect/>
          </a:stretch>
        </p:blipFill>
        <p:spPr bwMode="auto">
          <a:xfrm>
            <a:off x="785786" y="1857364"/>
            <a:ext cx="7636824" cy="47149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1125538"/>
          </a:xfrm>
        </p:spPr>
        <p:txBody>
          <a:bodyPr/>
          <a:lstStyle/>
          <a:p>
            <a:pPr rtl="1"/>
            <a:r>
              <a:rPr lang="fa-IR" dirty="0" smtClean="0"/>
              <a:t>زمانبندی دیسک</a:t>
            </a:r>
            <a:endParaRPr lang="en-US" dirty="0"/>
          </a:p>
        </p:txBody>
      </p:sp>
      <p:sp>
        <p:nvSpPr>
          <p:cNvPr id="189443" name="Rectangle 3"/>
          <p:cNvSpPr>
            <a:spLocks noGrp="1" noChangeArrowheads="1"/>
          </p:cNvSpPr>
          <p:nvPr>
            <p:ph type="body" idx="1"/>
          </p:nvPr>
        </p:nvSpPr>
        <p:spPr>
          <a:xfrm>
            <a:off x="457200" y="1600200"/>
            <a:ext cx="8229600" cy="4924425"/>
          </a:xfrm>
        </p:spPr>
        <p:txBody>
          <a:bodyPr/>
          <a:lstStyle/>
          <a:p>
            <a:pPr algn="just" rtl="1"/>
            <a:endParaRPr lang="en-US" dirty="0" smtClean="0"/>
          </a:p>
          <a:p>
            <a:pPr algn="just" rtl="1"/>
            <a:r>
              <a:rPr lang="en-US" dirty="0" smtClean="0"/>
              <a:t>FIFO</a:t>
            </a:r>
          </a:p>
          <a:p>
            <a:pPr algn="just" rtl="1"/>
            <a:endParaRPr lang="en-US" dirty="0" smtClean="0"/>
          </a:p>
          <a:p>
            <a:pPr algn="just" rtl="1"/>
            <a:r>
              <a:rPr lang="en-US" dirty="0" smtClean="0"/>
              <a:t>SSTF(Shortest Seek Time First)</a:t>
            </a:r>
          </a:p>
          <a:p>
            <a:pPr algn="just" rtl="1"/>
            <a:endParaRPr lang="en-US" dirty="0" smtClean="0"/>
          </a:p>
          <a:p>
            <a:pPr algn="just" rtl="1"/>
            <a:r>
              <a:rPr lang="en-US" dirty="0" smtClean="0"/>
              <a:t>SCAN / Elevator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txEl>
                                              <p:pRg st="1" end="1"/>
                                            </p:txEl>
                                          </p:spTgt>
                                        </p:tgtEl>
                                        <p:attrNameLst>
                                          <p:attrName>style.visibility</p:attrName>
                                        </p:attrNameLst>
                                      </p:cBhvr>
                                      <p:to>
                                        <p:strVal val="visible"/>
                                      </p:to>
                                    </p:set>
                                    <p:anim calcmode="lin" valueType="num">
                                      <p:cBhvr>
                                        <p:cTn id="7"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89443">
                                            <p:txEl>
                                              <p:pRg st="3" end="3"/>
                                            </p:txEl>
                                          </p:spTgt>
                                        </p:tgtEl>
                                        <p:attrNameLst>
                                          <p:attrName>style.visibility</p:attrName>
                                        </p:attrNameLst>
                                      </p:cBhvr>
                                      <p:to>
                                        <p:strVal val="visible"/>
                                      </p:to>
                                    </p:set>
                                    <p:anim calcmode="lin" valueType="num">
                                      <p:cBhvr>
                                        <p:cTn id="15" dur="1000" fill="hold"/>
                                        <p:tgtEl>
                                          <p:spTgt spid="18944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18944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18944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944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89443">
                                            <p:txEl>
                                              <p:pRg st="5" end="5"/>
                                            </p:txEl>
                                          </p:spTgt>
                                        </p:tgtEl>
                                        <p:attrNameLst>
                                          <p:attrName>style.visibility</p:attrName>
                                        </p:attrNameLst>
                                      </p:cBhvr>
                                      <p:to>
                                        <p:strVal val="visible"/>
                                      </p:to>
                                    </p:set>
                                    <p:anim calcmode="lin" valueType="num">
                                      <p:cBhvr>
                                        <p:cTn id="23" dur="1000" fill="hold"/>
                                        <p:tgtEl>
                                          <p:spTgt spid="18944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18944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18944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944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457200" y="142852"/>
            <a:ext cx="8229600" cy="1143000"/>
          </a:xfrm>
        </p:spPr>
        <p:txBody>
          <a:bodyPr/>
          <a:lstStyle/>
          <a:p>
            <a:r>
              <a:rPr lang="fa-IR" dirty="0"/>
              <a:t>تعریف الگوریتم</a:t>
            </a:r>
            <a:endParaRPr lang="en-US" dirty="0"/>
          </a:p>
        </p:txBody>
      </p:sp>
      <p:sp>
        <p:nvSpPr>
          <p:cNvPr id="2054" name="Rectangle 6"/>
          <p:cNvSpPr>
            <a:spLocks noGrp="1" noChangeArrowheads="1"/>
          </p:cNvSpPr>
          <p:nvPr>
            <p:ph type="subTitle" idx="4294967295"/>
          </p:nvPr>
        </p:nvSpPr>
        <p:spPr>
          <a:xfrm>
            <a:off x="539750" y="2400318"/>
            <a:ext cx="7704138" cy="3600450"/>
          </a:xfrm>
          <a:noFill/>
          <a:ln/>
        </p:spPr>
        <p:txBody>
          <a:bodyPr/>
          <a:lstStyle/>
          <a:p>
            <a:pPr marL="0" indent="0" algn="just" rtl="1">
              <a:buFont typeface="Wingdings" pitchFamily="2" charset="2"/>
              <a:buNone/>
            </a:pPr>
            <a:r>
              <a:rPr lang="fa-IR" dirty="0"/>
              <a:t>هر دستورالعملی که مراحل انجام کاری را با </a:t>
            </a:r>
            <a:r>
              <a:rPr lang="fa-IR" dirty="0">
                <a:solidFill>
                  <a:srgbClr val="C00000"/>
                </a:solidFill>
              </a:rPr>
              <a:t>زبانی دقیق </a:t>
            </a:r>
            <a:r>
              <a:rPr lang="fa-IR" dirty="0"/>
              <a:t>و با </a:t>
            </a:r>
            <a:r>
              <a:rPr lang="fa-IR" dirty="0">
                <a:solidFill>
                  <a:srgbClr val="00B050"/>
                </a:solidFill>
              </a:rPr>
              <a:t>جزئیات کافی </a:t>
            </a:r>
            <a:r>
              <a:rPr lang="fa-IR" dirty="0"/>
              <a:t>بیان نماید بطوریکه </a:t>
            </a:r>
            <a:r>
              <a:rPr lang="fa-IR" dirty="0">
                <a:solidFill>
                  <a:srgbClr val="0099CC"/>
                </a:solidFill>
              </a:rPr>
              <a:t>ترتیب مراحل </a:t>
            </a:r>
            <a:r>
              <a:rPr lang="fa-IR" dirty="0"/>
              <a:t>و </a:t>
            </a:r>
            <a:r>
              <a:rPr lang="fa-IR" dirty="0">
                <a:solidFill>
                  <a:srgbClr val="FFC000"/>
                </a:solidFill>
              </a:rPr>
              <a:t>شرط خاتمه </a:t>
            </a:r>
            <a:r>
              <a:rPr lang="fa-IR" dirty="0"/>
              <a:t>عملیات در آن </a:t>
            </a:r>
            <a:r>
              <a:rPr lang="fa-IR" dirty="0" smtClean="0"/>
              <a:t>کاملا </a:t>
            </a:r>
            <a:r>
              <a:rPr lang="fa-IR" dirty="0"/>
              <a:t>مشخص شده باشد را الگوریتم گویند. </a:t>
            </a:r>
            <a:endParaRPr lang="en-US" dirty="0"/>
          </a:p>
        </p:txBody>
      </p:sp>
    </p:spTree>
  </p:cSld>
  <p:clrMapOvr>
    <a:masterClrMapping/>
  </p:clrMapOvr>
  <p:transition spd="slow">
    <p:wedg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 calcmode="lin" valueType="num">
                                      <p:cBhvr additive="base">
                                        <p:cTn id="7" dur="500" fill="hold"/>
                                        <p:tgtEl>
                                          <p:spTgt spid="20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50900"/>
          </a:xfrm>
        </p:spPr>
        <p:txBody>
          <a:bodyPr/>
          <a:lstStyle/>
          <a:p>
            <a:r>
              <a:rPr lang="fa-IR" sz="4000"/>
              <a:t> ادامه تعریف الگوریتم</a:t>
            </a:r>
            <a:endParaRPr lang="en-US" sz="4000"/>
          </a:p>
        </p:txBody>
      </p:sp>
      <p:sp>
        <p:nvSpPr>
          <p:cNvPr id="7171" name="Rectangle 3"/>
          <p:cNvSpPr>
            <a:spLocks noGrp="1" noChangeArrowheads="1"/>
          </p:cNvSpPr>
          <p:nvPr>
            <p:ph type="body" idx="1"/>
          </p:nvPr>
        </p:nvSpPr>
        <p:spPr>
          <a:xfrm>
            <a:off x="557242" y="2108223"/>
            <a:ext cx="8229600" cy="4535487"/>
          </a:xfrm>
        </p:spPr>
        <p:txBody>
          <a:bodyPr/>
          <a:lstStyle/>
          <a:p>
            <a:pPr algn="just" rtl="1">
              <a:buClr>
                <a:schemeClr val="tx1"/>
              </a:buClr>
              <a:buFont typeface="Wingdings" pitchFamily="2" charset="2"/>
              <a:buChar char="ü"/>
            </a:pPr>
            <a:r>
              <a:rPr lang="fa-IR" sz="2600" dirty="0"/>
              <a:t>منظور از </a:t>
            </a:r>
            <a:r>
              <a:rPr lang="fa-IR" sz="2600" dirty="0">
                <a:solidFill>
                  <a:srgbClr val="C00000"/>
                </a:solidFill>
                <a:effectLst>
                  <a:outerShdw blurRad="38100" dist="38100" dir="2700000" algn="tl">
                    <a:srgbClr val="FFFFFF"/>
                  </a:outerShdw>
                </a:effectLst>
              </a:rPr>
              <a:t>زبان </a:t>
            </a:r>
            <a:r>
              <a:rPr lang="fa-IR" sz="2600" dirty="0" smtClean="0">
                <a:solidFill>
                  <a:srgbClr val="C00000"/>
                </a:solidFill>
                <a:effectLst>
                  <a:outerShdw blurRad="38100" dist="38100" dir="2700000" algn="tl">
                    <a:srgbClr val="FFFFFF"/>
                  </a:outerShdw>
                </a:effectLst>
              </a:rPr>
              <a:t>دقیق</a:t>
            </a:r>
            <a:r>
              <a:rPr lang="fa-IR" sz="2600" dirty="0" smtClean="0"/>
              <a:t> </a:t>
            </a:r>
            <a:r>
              <a:rPr lang="fa-IR" sz="2600" dirty="0"/>
              <a:t>آن است که الگوریتم </a:t>
            </a:r>
            <a:r>
              <a:rPr lang="fa-IR" sz="2600" dirty="0" smtClean="0"/>
              <a:t>دقیقا </a:t>
            </a:r>
            <a:r>
              <a:rPr lang="fa-IR" sz="2600" dirty="0"/>
              <a:t>به همان صورتیکه مورد نظر نویسنده است اجرا گردد</a:t>
            </a:r>
            <a:r>
              <a:rPr lang="fa-IR" sz="2600" dirty="0" smtClean="0"/>
              <a:t>.</a:t>
            </a:r>
          </a:p>
          <a:p>
            <a:pPr algn="just" rtl="1">
              <a:buClr>
                <a:schemeClr val="tx1"/>
              </a:buClr>
              <a:buNone/>
            </a:pPr>
            <a:endParaRPr lang="fa-IR" sz="1000" dirty="0"/>
          </a:p>
          <a:p>
            <a:pPr algn="just" rtl="1">
              <a:buClr>
                <a:schemeClr val="tx1"/>
              </a:buClr>
              <a:buFont typeface="Wingdings" pitchFamily="2" charset="2"/>
              <a:buChar char="ü"/>
            </a:pPr>
            <a:r>
              <a:rPr lang="fa-IR" sz="2600" dirty="0"/>
              <a:t> منظور از </a:t>
            </a:r>
            <a:r>
              <a:rPr lang="fa-IR" sz="2600" dirty="0">
                <a:solidFill>
                  <a:srgbClr val="00B050"/>
                </a:solidFill>
                <a:effectLst>
                  <a:outerShdw blurRad="38100" dist="38100" dir="2700000" algn="tl">
                    <a:srgbClr val="FFFFFF"/>
                  </a:outerShdw>
                </a:effectLst>
              </a:rPr>
              <a:t>جزئیات کافی</a:t>
            </a:r>
            <a:r>
              <a:rPr lang="fa-IR" sz="2600" dirty="0">
                <a:solidFill>
                  <a:srgbClr val="00B050"/>
                </a:solidFill>
              </a:rPr>
              <a:t> </a:t>
            </a:r>
            <a:r>
              <a:rPr lang="fa-IR" sz="2600" dirty="0" smtClean="0">
                <a:solidFill>
                  <a:srgbClr val="00B050"/>
                </a:solidFill>
              </a:rPr>
              <a:t> </a:t>
            </a:r>
            <a:r>
              <a:rPr lang="fa-IR" sz="2600" dirty="0"/>
              <a:t>آن است که در طول اجرای الگوریتم عملیات ناشناخته پیش نیامده و باعث انحراف از مسیر و هدف اصلی نگردد</a:t>
            </a:r>
            <a:r>
              <a:rPr lang="fa-IR" sz="2600" dirty="0" smtClean="0"/>
              <a:t>.</a:t>
            </a:r>
          </a:p>
          <a:p>
            <a:pPr algn="just" rtl="1">
              <a:buClr>
                <a:schemeClr val="tx1"/>
              </a:buClr>
              <a:buNone/>
            </a:pPr>
            <a:endParaRPr lang="fa-IR" sz="1000" dirty="0"/>
          </a:p>
          <a:p>
            <a:pPr algn="just" rtl="1">
              <a:buClr>
                <a:schemeClr val="tx1"/>
              </a:buClr>
              <a:buFont typeface="Wingdings" pitchFamily="2" charset="2"/>
              <a:buChar char="ü"/>
            </a:pPr>
            <a:r>
              <a:rPr lang="fa-IR" sz="2600" dirty="0"/>
              <a:t>منظور از </a:t>
            </a:r>
            <a:r>
              <a:rPr lang="fa-IR" sz="2600" dirty="0">
                <a:solidFill>
                  <a:srgbClr val="0099CC"/>
                </a:solidFill>
                <a:effectLst>
                  <a:outerShdw blurRad="38100" dist="38100" dir="2700000" algn="tl">
                    <a:srgbClr val="FFFFFF"/>
                  </a:outerShdw>
                </a:effectLst>
              </a:rPr>
              <a:t>ترتیب </a:t>
            </a:r>
            <a:r>
              <a:rPr lang="fa-IR" sz="2600" dirty="0" smtClean="0">
                <a:solidFill>
                  <a:srgbClr val="0099CC"/>
                </a:solidFill>
                <a:effectLst>
                  <a:outerShdw blurRad="38100" dist="38100" dir="2700000" algn="tl">
                    <a:srgbClr val="FFFFFF"/>
                  </a:outerShdw>
                </a:effectLst>
              </a:rPr>
              <a:t>مراحل</a:t>
            </a:r>
            <a:r>
              <a:rPr lang="fa-IR" sz="2600" dirty="0" smtClean="0">
                <a:solidFill>
                  <a:srgbClr val="0099CC"/>
                </a:solidFill>
              </a:rPr>
              <a:t> </a:t>
            </a:r>
            <a:r>
              <a:rPr lang="fa-IR" sz="2600" dirty="0"/>
              <a:t>آن است که مراحل اجرای الگوریتم قدم به قدم و با رعایت تقدم و تأ خر مشخص شده باشد</a:t>
            </a:r>
            <a:r>
              <a:rPr lang="fa-IR" sz="2600" dirty="0" smtClean="0"/>
              <a:t>.</a:t>
            </a:r>
          </a:p>
          <a:p>
            <a:pPr algn="just" rtl="1">
              <a:buClr>
                <a:schemeClr val="tx1"/>
              </a:buClr>
              <a:buNone/>
            </a:pPr>
            <a:endParaRPr lang="fa-IR" sz="1000" dirty="0" smtClean="0"/>
          </a:p>
          <a:p>
            <a:pPr algn="just" rtl="1">
              <a:buClr>
                <a:schemeClr val="tx1"/>
              </a:buClr>
              <a:buFont typeface="Wingdings" pitchFamily="2" charset="2"/>
              <a:buChar char="ü"/>
            </a:pPr>
            <a:r>
              <a:rPr lang="fa-IR" sz="2600" dirty="0" smtClean="0"/>
              <a:t>منظور </a:t>
            </a:r>
            <a:r>
              <a:rPr lang="fa-IR" sz="2600" dirty="0"/>
              <a:t>از </a:t>
            </a:r>
            <a:r>
              <a:rPr lang="fa-IR" sz="2600" dirty="0">
                <a:solidFill>
                  <a:srgbClr val="FFC000"/>
                </a:solidFill>
                <a:effectLst>
                  <a:outerShdw blurRad="38100" dist="38100" dir="2700000" algn="tl">
                    <a:srgbClr val="FFFFFF"/>
                  </a:outerShdw>
                </a:effectLst>
              </a:rPr>
              <a:t>شرط </a:t>
            </a:r>
            <a:r>
              <a:rPr lang="fa-IR" sz="2600" dirty="0" smtClean="0">
                <a:solidFill>
                  <a:srgbClr val="FFC000"/>
                </a:solidFill>
                <a:effectLst>
                  <a:outerShdw blurRad="38100" dist="38100" dir="2700000" algn="tl">
                    <a:srgbClr val="FFFFFF"/>
                  </a:outerShdw>
                </a:effectLst>
              </a:rPr>
              <a:t>خاتمه</a:t>
            </a:r>
            <a:r>
              <a:rPr lang="fa-IR" sz="2600" dirty="0" smtClean="0">
                <a:solidFill>
                  <a:srgbClr val="FFC000"/>
                </a:solidFill>
              </a:rPr>
              <a:t> </a:t>
            </a:r>
            <a:r>
              <a:rPr lang="fa-IR" sz="2600" dirty="0"/>
              <a:t>پایان پذیر بودن الگوریتم می باشد و </a:t>
            </a:r>
            <a:r>
              <a:rPr lang="fa-IR" sz="2600" dirty="0" smtClean="0"/>
              <a:t>به هر </a:t>
            </a:r>
            <a:r>
              <a:rPr lang="fa-IR" sz="2600" dirty="0"/>
              <a:t>حال الگوریتم باید در زمانی دلخواه و تحت شرایط یا شرایط داده شده خاتمه پذیرد.</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814522" y="214290"/>
            <a:ext cx="6829444" cy="939784"/>
          </a:xfrm>
        </p:spPr>
        <p:txBody>
          <a:bodyPr/>
          <a:lstStyle/>
          <a:p>
            <a:r>
              <a:rPr lang="fa-IR" sz="4000" dirty="0"/>
              <a:t>مراحل تهیه الگوریتم</a:t>
            </a:r>
            <a:br>
              <a:rPr lang="fa-IR" sz="4000" dirty="0"/>
            </a:br>
            <a:endParaRPr lang="en-US" sz="2400" dirty="0"/>
          </a:p>
        </p:txBody>
      </p:sp>
      <p:sp>
        <p:nvSpPr>
          <p:cNvPr id="104451" name="Rectangle 3"/>
          <p:cNvSpPr>
            <a:spLocks noGrp="1" noChangeArrowheads="1"/>
          </p:cNvSpPr>
          <p:nvPr>
            <p:ph type="body" idx="1"/>
          </p:nvPr>
        </p:nvSpPr>
        <p:spPr/>
        <p:txBody>
          <a:bodyPr/>
          <a:lstStyle/>
          <a:p>
            <a:pPr algn="r" rtl="1">
              <a:lnSpc>
                <a:spcPct val="90000"/>
              </a:lnSpc>
              <a:buFont typeface="Wingdings" pitchFamily="2" charset="2"/>
              <a:buNone/>
            </a:pPr>
            <a:endParaRPr lang="fa-IR" dirty="0" smtClean="0"/>
          </a:p>
          <a:p>
            <a:pPr algn="r" rtl="1">
              <a:lnSpc>
                <a:spcPct val="90000"/>
              </a:lnSpc>
              <a:buFont typeface="Wingdings" pitchFamily="2" charset="2"/>
              <a:buNone/>
            </a:pPr>
            <a:endParaRPr lang="fa-IR" sz="1400" dirty="0" smtClean="0"/>
          </a:p>
          <a:p>
            <a:pPr algn="r" rtl="1">
              <a:lnSpc>
                <a:spcPct val="90000"/>
              </a:lnSpc>
              <a:buFont typeface="Wingdings" pitchFamily="2" charset="2"/>
              <a:buNone/>
            </a:pPr>
            <a:r>
              <a:rPr lang="fa-IR" dirty="0" smtClean="0"/>
              <a:t>1- </a:t>
            </a:r>
            <a:r>
              <a:rPr lang="fa-IR" dirty="0"/>
              <a:t>تعریف دقیق مسئله: باید مسئله را تجزیه و تحلیل کرده تا کوچکترین ابهامی در فهم آن وجود نداشته باشد.</a:t>
            </a:r>
          </a:p>
          <a:p>
            <a:pPr algn="r" rtl="1">
              <a:lnSpc>
                <a:spcPct val="90000"/>
              </a:lnSpc>
              <a:buFont typeface="Wingdings" pitchFamily="2" charset="2"/>
              <a:buNone/>
            </a:pPr>
            <a:r>
              <a:rPr lang="fa-IR" dirty="0"/>
              <a:t>2- تعیین عوامل اصلی(متغییرهای) مورد نیاز</a:t>
            </a:r>
          </a:p>
          <a:p>
            <a:pPr algn="r" rtl="1">
              <a:lnSpc>
                <a:spcPct val="90000"/>
              </a:lnSpc>
              <a:buFont typeface="Wingdings" pitchFamily="2" charset="2"/>
              <a:buNone/>
            </a:pPr>
            <a:r>
              <a:rPr lang="fa-IR" dirty="0"/>
              <a:t>3- تعیین ورودی و خروجی مسئله : (داده ها و اطلاعات)</a:t>
            </a:r>
          </a:p>
          <a:p>
            <a:pPr algn="r" rtl="1">
              <a:lnSpc>
                <a:spcPct val="90000"/>
              </a:lnSpc>
              <a:buFont typeface="Wingdings" pitchFamily="2" charset="2"/>
              <a:buNone/>
            </a:pPr>
            <a:r>
              <a:rPr lang="fa-IR" dirty="0"/>
              <a:t>4- بررسی راه حل های مختلف مسئله</a:t>
            </a:r>
          </a:p>
          <a:p>
            <a:pPr algn="r" rtl="1">
              <a:lnSpc>
                <a:spcPct val="90000"/>
              </a:lnSpc>
              <a:buFont typeface="Wingdings" pitchFamily="2" charset="2"/>
              <a:buNone/>
            </a:pPr>
            <a:r>
              <a:rPr lang="fa-IR" dirty="0"/>
              <a:t>5- انتخاب یک راه حل مناسب </a:t>
            </a:r>
          </a:p>
          <a:p>
            <a:pPr algn="r" rtl="1">
              <a:lnSpc>
                <a:spcPct val="90000"/>
              </a:lnSpc>
              <a:buFont typeface="Wingdings" pitchFamily="2" charset="2"/>
              <a:buNone/>
            </a:pPr>
            <a:r>
              <a:rPr lang="fa-IR" dirty="0"/>
              <a:t>6- اشکال زدایی</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xEl>
                                              <p:pRg st="2" end="2"/>
                                            </p:txEl>
                                          </p:spTgt>
                                        </p:tgtEl>
                                        <p:attrNameLst>
                                          <p:attrName>style.visibility</p:attrName>
                                        </p:attrNameLst>
                                      </p:cBhvr>
                                      <p:to>
                                        <p:strVal val="visible"/>
                                      </p:to>
                                    </p:set>
                                    <p:anim calcmode="lin" valueType="num">
                                      <p:cBhvr additive="base">
                                        <p:cTn id="7"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1">
                                            <p:txEl>
                                              <p:pRg st="3" end="3"/>
                                            </p:txEl>
                                          </p:spTgt>
                                        </p:tgtEl>
                                        <p:attrNameLst>
                                          <p:attrName>style.visibility</p:attrName>
                                        </p:attrNameLst>
                                      </p:cBhvr>
                                      <p:to>
                                        <p:strVal val="visible"/>
                                      </p:to>
                                    </p:set>
                                    <p:anim calcmode="lin" valueType="num">
                                      <p:cBhvr additive="base">
                                        <p:cTn id="13"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anim calcmode="lin" valueType="num">
                                      <p:cBhvr additive="base">
                                        <p:cTn id="19"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1">
                                            <p:txEl>
                                              <p:pRg st="5" end="5"/>
                                            </p:txEl>
                                          </p:spTgt>
                                        </p:tgtEl>
                                        <p:attrNameLst>
                                          <p:attrName>style.visibility</p:attrName>
                                        </p:attrNameLst>
                                      </p:cBhvr>
                                      <p:to>
                                        <p:strVal val="visible"/>
                                      </p:to>
                                    </p:set>
                                    <p:anim calcmode="lin" valueType="num">
                                      <p:cBhvr additive="base">
                                        <p:cTn id="25"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1">
                                            <p:txEl>
                                              <p:pRg st="6" end="6"/>
                                            </p:txEl>
                                          </p:spTgt>
                                        </p:tgtEl>
                                        <p:attrNameLst>
                                          <p:attrName>style.visibility</p:attrName>
                                        </p:attrNameLst>
                                      </p:cBhvr>
                                      <p:to>
                                        <p:strVal val="visible"/>
                                      </p:to>
                                    </p:set>
                                    <p:anim calcmode="lin" valueType="num">
                                      <p:cBhvr additive="base">
                                        <p:cTn id="31" dur="50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451">
                                            <p:txEl>
                                              <p:pRg st="7" end="7"/>
                                            </p:txEl>
                                          </p:spTgt>
                                        </p:tgtEl>
                                        <p:attrNameLst>
                                          <p:attrName>style.visibility</p:attrName>
                                        </p:attrNameLst>
                                      </p:cBhvr>
                                      <p:to>
                                        <p:strVal val="visible"/>
                                      </p:to>
                                    </p:set>
                                    <p:anim calcmode="lin" valueType="num">
                                      <p:cBhvr additive="base">
                                        <p:cTn id="37" dur="500" fill="hold"/>
                                        <p:tgtEl>
                                          <p:spTgt spid="10445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57398" y="-24"/>
            <a:ext cx="6186502" cy="1011222"/>
          </a:xfrm>
        </p:spPr>
        <p:txBody>
          <a:bodyPr/>
          <a:lstStyle/>
          <a:p>
            <a:r>
              <a:rPr lang="fa-IR" sz="5400" dirty="0"/>
              <a:t>فلوچارت</a:t>
            </a:r>
            <a:endParaRPr lang="en-US" sz="5400" dirty="0"/>
          </a:p>
        </p:txBody>
      </p:sp>
      <p:sp>
        <p:nvSpPr>
          <p:cNvPr id="34819" name="Rectangle 3"/>
          <p:cNvSpPr>
            <a:spLocks noGrp="1" noChangeArrowheads="1"/>
          </p:cNvSpPr>
          <p:nvPr>
            <p:ph type="body" idx="1"/>
          </p:nvPr>
        </p:nvSpPr>
        <p:spPr>
          <a:xfrm>
            <a:off x="214282" y="1831995"/>
            <a:ext cx="8686800" cy="4525963"/>
          </a:xfrm>
        </p:spPr>
        <p:txBody>
          <a:bodyPr/>
          <a:lstStyle/>
          <a:p>
            <a:pPr algn="r" rtl="1"/>
            <a:r>
              <a:rPr lang="fa-IR" sz="3600" dirty="0" smtClean="0"/>
              <a:t>بیان </a:t>
            </a:r>
            <a:r>
              <a:rPr lang="fa-IR" sz="3600" dirty="0"/>
              <a:t>تصویری </a:t>
            </a:r>
            <a:r>
              <a:rPr lang="fa-IR" sz="3600" dirty="0" smtClean="0"/>
              <a:t>الگوریتم</a:t>
            </a:r>
          </a:p>
          <a:p>
            <a:pPr algn="r" rtl="1">
              <a:buNone/>
            </a:pPr>
            <a:endParaRPr lang="fa-IR" dirty="0"/>
          </a:p>
          <a:p>
            <a:pPr algn="r" rtl="1"/>
            <a:r>
              <a:rPr lang="fa-IR" sz="3600" dirty="0"/>
              <a:t>مراحل انجام کار با اشکال هندسی نشان داده می شوند</a:t>
            </a:r>
            <a:r>
              <a:rPr lang="fa-IR" sz="3600" dirty="0" smtClean="0"/>
              <a:t>.</a:t>
            </a:r>
          </a:p>
          <a:p>
            <a:pPr algn="r" rtl="1"/>
            <a:endParaRPr lang="fa-IR" sz="3600" dirty="0"/>
          </a:p>
          <a:p>
            <a:pPr algn="r" rtl="1"/>
            <a:r>
              <a:rPr lang="fa-IR" sz="3600" dirty="0"/>
              <a:t>مراحل انجام کار توسط خطوط به هم وصل می گردند.</a:t>
            </a:r>
            <a:endParaRPr lang="en-US" sz="3600"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4" name="Oval 36"/>
          <p:cNvSpPr>
            <a:spLocks noChangeArrowheads="1"/>
          </p:cNvSpPr>
          <p:nvPr/>
        </p:nvSpPr>
        <p:spPr bwMode="auto">
          <a:xfrm>
            <a:off x="6588125" y="1485900"/>
            <a:ext cx="1368425" cy="57626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805" name="Oval 37"/>
          <p:cNvSpPr>
            <a:spLocks noChangeArrowheads="1"/>
          </p:cNvSpPr>
          <p:nvPr/>
        </p:nvSpPr>
        <p:spPr bwMode="auto">
          <a:xfrm>
            <a:off x="1331913" y="1412875"/>
            <a:ext cx="865187" cy="215900"/>
          </a:xfrm>
          <a:prstGeom prst="ellipse">
            <a:avLst/>
          </a:prstGeom>
          <a:solidFill>
            <a:schemeClr val="accent1"/>
          </a:solidFill>
          <a:ln w="9525">
            <a:solidFill>
              <a:schemeClr val="tx1"/>
            </a:solidFill>
            <a:round/>
            <a:headEnd/>
            <a:tailEnd/>
          </a:ln>
          <a:effectLst/>
        </p:spPr>
        <p:txBody>
          <a:bodyPr wrap="none" anchor="ctr"/>
          <a:lstStyle/>
          <a:p>
            <a:pPr algn="ctr" rtl="0"/>
            <a:r>
              <a:rPr lang="en-US"/>
              <a:t>start</a:t>
            </a:r>
          </a:p>
        </p:txBody>
      </p:sp>
      <p:sp>
        <p:nvSpPr>
          <p:cNvPr id="32806" name="Oval 38"/>
          <p:cNvSpPr>
            <a:spLocks noChangeArrowheads="1"/>
          </p:cNvSpPr>
          <p:nvPr/>
        </p:nvSpPr>
        <p:spPr bwMode="auto">
          <a:xfrm>
            <a:off x="1331913" y="1844675"/>
            <a:ext cx="865187" cy="215900"/>
          </a:xfrm>
          <a:prstGeom prst="ellipse">
            <a:avLst/>
          </a:prstGeom>
          <a:solidFill>
            <a:schemeClr val="accent1"/>
          </a:solidFill>
          <a:ln w="9525">
            <a:solidFill>
              <a:schemeClr val="tx1"/>
            </a:solidFill>
            <a:round/>
            <a:headEnd/>
            <a:tailEnd/>
          </a:ln>
          <a:effectLst/>
        </p:spPr>
        <p:txBody>
          <a:bodyPr wrap="none" anchor="ctr"/>
          <a:lstStyle/>
          <a:p>
            <a:pPr algn="ctr" rtl="0"/>
            <a:r>
              <a:rPr lang="en-US"/>
              <a:t>stop</a:t>
            </a:r>
          </a:p>
        </p:txBody>
      </p:sp>
      <p:sp>
        <p:nvSpPr>
          <p:cNvPr id="32830" name="Rectangle 62"/>
          <p:cNvSpPr>
            <a:spLocks noChangeArrowheads="1"/>
          </p:cNvSpPr>
          <p:nvPr/>
        </p:nvSpPr>
        <p:spPr bwMode="auto">
          <a:xfrm>
            <a:off x="6516688" y="2276475"/>
            <a:ext cx="1441450" cy="5762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2832" name="Rectangle 64"/>
          <p:cNvSpPr>
            <a:spLocks noChangeArrowheads="1"/>
          </p:cNvSpPr>
          <p:nvPr/>
        </p:nvSpPr>
        <p:spPr bwMode="auto">
          <a:xfrm>
            <a:off x="755650" y="2276475"/>
            <a:ext cx="1943100" cy="720725"/>
          </a:xfrm>
          <a:prstGeom prst="rect">
            <a:avLst/>
          </a:prstGeom>
          <a:solidFill>
            <a:schemeClr val="accent1"/>
          </a:solidFill>
          <a:ln w="9525">
            <a:solidFill>
              <a:schemeClr val="tx1"/>
            </a:solidFill>
            <a:miter lim="800000"/>
            <a:headEnd/>
            <a:tailEnd/>
          </a:ln>
          <a:effectLst/>
        </p:spPr>
        <p:txBody>
          <a:bodyPr wrap="none" anchor="ctr"/>
          <a:lstStyle/>
          <a:p>
            <a:pPr algn="ctr" rtl="0"/>
            <a:endParaRPr lang="en-US"/>
          </a:p>
        </p:txBody>
      </p:sp>
      <p:sp>
        <p:nvSpPr>
          <p:cNvPr id="32834" name="Text Box 66"/>
          <p:cNvSpPr txBox="1">
            <a:spLocks noChangeArrowheads="1"/>
          </p:cNvSpPr>
          <p:nvPr/>
        </p:nvSpPr>
        <p:spPr bwMode="auto">
          <a:xfrm>
            <a:off x="1187450" y="2349500"/>
            <a:ext cx="914400" cy="641350"/>
          </a:xfrm>
          <a:prstGeom prst="rect">
            <a:avLst/>
          </a:prstGeom>
          <a:noFill/>
          <a:ln w="9525">
            <a:noFill/>
            <a:miter lim="800000"/>
            <a:headEnd/>
            <a:tailEnd/>
          </a:ln>
          <a:effectLst/>
        </p:spPr>
        <p:txBody>
          <a:bodyPr>
            <a:spAutoFit/>
          </a:bodyPr>
          <a:lstStyle/>
          <a:p>
            <a:pPr algn="l" rtl="0"/>
            <a:r>
              <a:rPr lang="en-US" dirty="0" err="1"/>
              <a:t>c←a+b</a:t>
            </a:r>
            <a:endParaRPr lang="en-US" dirty="0"/>
          </a:p>
          <a:p>
            <a:pPr algn="l" rtl="0"/>
            <a:r>
              <a:rPr lang="en-US" dirty="0"/>
              <a:t>d← </a:t>
            </a:r>
            <a:r>
              <a:rPr lang="en-US" dirty="0" err="1"/>
              <a:t>i</a:t>
            </a:r>
            <a:endParaRPr lang="en-US" dirty="0"/>
          </a:p>
        </p:txBody>
      </p:sp>
      <p:sp>
        <p:nvSpPr>
          <p:cNvPr id="32835" name="AutoShape 67"/>
          <p:cNvSpPr>
            <a:spLocks noChangeArrowheads="1"/>
          </p:cNvSpPr>
          <p:nvPr/>
        </p:nvSpPr>
        <p:spPr bwMode="auto">
          <a:xfrm>
            <a:off x="6443663" y="3213100"/>
            <a:ext cx="1439862" cy="649288"/>
          </a:xfrm>
          <a:prstGeom prst="flowChartInputOutput">
            <a:avLst/>
          </a:prstGeom>
          <a:solidFill>
            <a:schemeClr val="accent1"/>
          </a:solidFill>
          <a:ln w="9525">
            <a:solidFill>
              <a:schemeClr val="tx1"/>
            </a:solidFill>
            <a:miter lim="800000"/>
            <a:headEnd/>
            <a:tailEnd/>
          </a:ln>
          <a:effectLst/>
        </p:spPr>
        <p:txBody>
          <a:bodyPr wrap="none" anchor="ctr"/>
          <a:lstStyle/>
          <a:p>
            <a:endParaRPr lang="en-US"/>
          </a:p>
        </p:txBody>
      </p:sp>
      <p:sp>
        <p:nvSpPr>
          <p:cNvPr id="32836" name="AutoShape 68"/>
          <p:cNvSpPr>
            <a:spLocks noChangeArrowheads="1"/>
          </p:cNvSpPr>
          <p:nvPr/>
        </p:nvSpPr>
        <p:spPr bwMode="auto">
          <a:xfrm>
            <a:off x="1042988" y="3284538"/>
            <a:ext cx="1439862" cy="649287"/>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a:t>A,B</a:t>
            </a:r>
          </a:p>
        </p:txBody>
      </p:sp>
      <p:sp>
        <p:nvSpPr>
          <p:cNvPr id="32841" name="AutoShape 73"/>
          <p:cNvSpPr>
            <a:spLocks noChangeArrowheads="1"/>
          </p:cNvSpPr>
          <p:nvPr/>
        </p:nvSpPr>
        <p:spPr bwMode="auto">
          <a:xfrm>
            <a:off x="6372225" y="4149725"/>
            <a:ext cx="1655763" cy="576263"/>
          </a:xfrm>
          <a:prstGeom prst="flowChartDocument">
            <a:avLst/>
          </a:prstGeom>
          <a:solidFill>
            <a:schemeClr val="accent1"/>
          </a:solidFill>
          <a:ln w="9525">
            <a:solidFill>
              <a:schemeClr val="tx1"/>
            </a:solidFill>
            <a:miter lim="800000"/>
            <a:headEnd/>
            <a:tailEnd/>
          </a:ln>
          <a:effectLst/>
        </p:spPr>
        <p:txBody>
          <a:bodyPr wrap="none" anchor="ctr"/>
          <a:lstStyle/>
          <a:p>
            <a:endParaRPr lang="en-US"/>
          </a:p>
        </p:txBody>
      </p:sp>
      <p:sp>
        <p:nvSpPr>
          <p:cNvPr id="32842" name="AutoShape 74"/>
          <p:cNvSpPr>
            <a:spLocks noChangeArrowheads="1"/>
          </p:cNvSpPr>
          <p:nvPr/>
        </p:nvSpPr>
        <p:spPr bwMode="auto">
          <a:xfrm>
            <a:off x="900113" y="4149725"/>
            <a:ext cx="1655762" cy="576263"/>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a:t>A,B,”100”</a:t>
            </a:r>
          </a:p>
        </p:txBody>
      </p:sp>
      <p:sp>
        <p:nvSpPr>
          <p:cNvPr id="32861" name="AutoShape 93"/>
          <p:cNvSpPr>
            <a:spLocks noChangeArrowheads="1"/>
          </p:cNvSpPr>
          <p:nvPr/>
        </p:nvSpPr>
        <p:spPr bwMode="auto">
          <a:xfrm>
            <a:off x="6659563" y="5013325"/>
            <a:ext cx="936625" cy="792163"/>
          </a:xfrm>
          <a:prstGeom prst="flowChartDecision">
            <a:avLst/>
          </a:prstGeom>
          <a:solidFill>
            <a:schemeClr val="accent1"/>
          </a:solidFill>
          <a:ln w="9525">
            <a:solidFill>
              <a:schemeClr val="tx1"/>
            </a:solidFill>
            <a:miter lim="800000"/>
            <a:headEnd/>
            <a:tailEnd/>
          </a:ln>
          <a:effectLst/>
        </p:spPr>
        <p:txBody>
          <a:bodyPr wrap="none" anchor="ctr"/>
          <a:lstStyle/>
          <a:p>
            <a:endParaRPr lang="en-US"/>
          </a:p>
        </p:txBody>
      </p:sp>
      <p:sp>
        <p:nvSpPr>
          <p:cNvPr id="32862" name="AutoShape 94"/>
          <p:cNvSpPr>
            <a:spLocks noChangeArrowheads="1"/>
          </p:cNvSpPr>
          <p:nvPr/>
        </p:nvSpPr>
        <p:spPr bwMode="auto">
          <a:xfrm>
            <a:off x="1258888" y="5084763"/>
            <a:ext cx="936625" cy="792162"/>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a:t>?</a:t>
            </a:r>
          </a:p>
        </p:txBody>
      </p:sp>
      <p:sp>
        <p:nvSpPr>
          <p:cNvPr id="32870" name="Line 102"/>
          <p:cNvSpPr>
            <a:spLocks noChangeShapeType="1"/>
          </p:cNvSpPr>
          <p:nvPr/>
        </p:nvSpPr>
        <p:spPr bwMode="auto">
          <a:xfrm>
            <a:off x="1692275" y="4868863"/>
            <a:ext cx="0" cy="215900"/>
          </a:xfrm>
          <a:prstGeom prst="line">
            <a:avLst/>
          </a:prstGeom>
          <a:noFill/>
          <a:ln w="9525">
            <a:solidFill>
              <a:schemeClr val="tx1"/>
            </a:solidFill>
            <a:round/>
            <a:headEnd/>
            <a:tailEnd type="triangle" w="med" len="med"/>
          </a:ln>
          <a:effectLst/>
        </p:spPr>
        <p:txBody>
          <a:bodyPr/>
          <a:lstStyle/>
          <a:p>
            <a:endParaRPr lang="en-US"/>
          </a:p>
        </p:txBody>
      </p:sp>
      <p:sp>
        <p:nvSpPr>
          <p:cNvPr id="32871" name="Line 103"/>
          <p:cNvSpPr>
            <a:spLocks noChangeShapeType="1"/>
          </p:cNvSpPr>
          <p:nvPr/>
        </p:nvSpPr>
        <p:spPr bwMode="auto">
          <a:xfrm>
            <a:off x="2195513" y="5445125"/>
            <a:ext cx="504825" cy="0"/>
          </a:xfrm>
          <a:prstGeom prst="line">
            <a:avLst/>
          </a:prstGeom>
          <a:noFill/>
          <a:ln w="9525">
            <a:solidFill>
              <a:schemeClr val="tx1"/>
            </a:solidFill>
            <a:round/>
            <a:headEnd/>
            <a:tailEnd type="triangle" w="med" len="med"/>
          </a:ln>
          <a:effectLst/>
        </p:spPr>
        <p:txBody>
          <a:bodyPr/>
          <a:lstStyle/>
          <a:p>
            <a:endParaRPr lang="en-US"/>
          </a:p>
        </p:txBody>
      </p:sp>
      <p:sp>
        <p:nvSpPr>
          <p:cNvPr id="32872" name="Line 104"/>
          <p:cNvSpPr>
            <a:spLocks noChangeShapeType="1"/>
          </p:cNvSpPr>
          <p:nvPr/>
        </p:nvSpPr>
        <p:spPr bwMode="auto">
          <a:xfrm>
            <a:off x="1692275" y="5876925"/>
            <a:ext cx="0" cy="288925"/>
          </a:xfrm>
          <a:prstGeom prst="line">
            <a:avLst/>
          </a:prstGeom>
          <a:noFill/>
          <a:ln w="9525">
            <a:solidFill>
              <a:schemeClr val="tx1"/>
            </a:solidFill>
            <a:round/>
            <a:headEnd/>
            <a:tailEnd type="triangle" w="med" len="med"/>
          </a:ln>
          <a:effectLst/>
        </p:spPr>
        <p:txBody>
          <a:bodyPr/>
          <a:lstStyle/>
          <a:p>
            <a:endParaRPr lang="en-US"/>
          </a:p>
        </p:txBody>
      </p:sp>
      <p:sp>
        <p:nvSpPr>
          <p:cNvPr id="32873" name="Line 105"/>
          <p:cNvSpPr>
            <a:spLocks noChangeShapeType="1"/>
          </p:cNvSpPr>
          <p:nvPr/>
        </p:nvSpPr>
        <p:spPr bwMode="auto">
          <a:xfrm flipH="1">
            <a:off x="755650" y="5445125"/>
            <a:ext cx="503238" cy="0"/>
          </a:xfrm>
          <a:prstGeom prst="line">
            <a:avLst/>
          </a:prstGeom>
          <a:noFill/>
          <a:ln w="9525">
            <a:solidFill>
              <a:schemeClr val="tx1"/>
            </a:solidFill>
            <a:round/>
            <a:headEnd/>
            <a:tailEnd type="triangle" w="med" len="med"/>
          </a:ln>
          <a:effectLst/>
        </p:spPr>
        <p:txBody>
          <a:bodyPr/>
          <a:lstStyle/>
          <a:p>
            <a:endParaRPr lang="en-US"/>
          </a:p>
        </p:txBody>
      </p:sp>
      <p:sp>
        <p:nvSpPr>
          <p:cNvPr id="32876" name="Text Box 108"/>
          <p:cNvSpPr txBox="1">
            <a:spLocks noChangeArrowheads="1"/>
          </p:cNvSpPr>
          <p:nvPr/>
        </p:nvSpPr>
        <p:spPr bwMode="auto">
          <a:xfrm>
            <a:off x="1835150" y="4797425"/>
            <a:ext cx="184150" cy="366713"/>
          </a:xfrm>
          <a:prstGeom prst="rect">
            <a:avLst/>
          </a:prstGeom>
          <a:noFill/>
          <a:ln w="9525">
            <a:noFill/>
            <a:miter lim="800000"/>
            <a:headEnd/>
            <a:tailEnd/>
          </a:ln>
          <a:effectLst/>
        </p:spPr>
        <p:txBody>
          <a:bodyPr wrap="none">
            <a:spAutoFit/>
          </a:bodyPr>
          <a:lstStyle/>
          <a:p>
            <a:pPr algn="l" rtl="0"/>
            <a:endParaRPr lang="en-US"/>
          </a:p>
        </p:txBody>
      </p:sp>
      <p:sp>
        <p:nvSpPr>
          <p:cNvPr id="32877" name="Text Box 109"/>
          <p:cNvSpPr txBox="1">
            <a:spLocks noChangeArrowheads="1"/>
          </p:cNvSpPr>
          <p:nvPr/>
        </p:nvSpPr>
        <p:spPr bwMode="auto">
          <a:xfrm>
            <a:off x="1763713" y="4797425"/>
            <a:ext cx="715962" cy="366713"/>
          </a:xfrm>
          <a:prstGeom prst="rect">
            <a:avLst/>
          </a:prstGeom>
          <a:noFill/>
          <a:ln w="9525">
            <a:noFill/>
            <a:miter lim="800000"/>
            <a:headEnd/>
            <a:tailEnd/>
          </a:ln>
          <a:effectLst/>
        </p:spPr>
        <p:txBody>
          <a:bodyPr wrap="none">
            <a:spAutoFit/>
          </a:bodyPr>
          <a:lstStyle/>
          <a:p>
            <a:pPr algn="l" rtl="0" eaLnBrk="0" hangingPunct="0"/>
            <a:r>
              <a:rPr lang="fa-IR"/>
              <a:t>ورودی</a:t>
            </a:r>
            <a:endParaRPr lang="en-US"/>
          </a:p>
        </p:txBody>
      </p:sp>
      <p:sp>
        <p:nvSpPr>
          <p:cNvPr id="32879" name="Text Box 111"/>
          <p:cNvSpPr txBox="1">
            <a:spLocks noChangeArrowheads="1"/>
          </p:cNvSpPr>
          <p:nvPr/>
        </p:nvSpPr>
        <p:spPr bwMode="auto">
          <a:xfrm>
            <a:off x="2176463" y="5321300"/>
            <a:ext cx="769937" cy="366713"/>
          </a:xfrm>
          <a:prstGeom prst="rect">
            <a:avLst/>
          </a:prstGeom>
          <a:noFill/>
          <a:ln w="9525">
            <a:noFill/>
            <a:miter lim="800000"/>
            <a:headEnd/>
            <a:tailEnd/>
          </a:ln>
          <a:effectLst/>
        </p:spPr>
        <p:txBody>
          <a:bodyPr wrap="none">
            <a:spAutoFit/>
          </a:bodyPr>
          <a:lstStyle/>
          <a:p>
            <a:pPr algn="l" rtl="0" eaLnBrk="0" hangingPunct="0"/>
            <a:r>
              <a:rPr lang="fa-IR"/>
              <a:t>خروجی</a:t>
            </a:r>
            <a:endParaRPr lang="en-US"/>
          </a:p>
        </p:txBody>
      </p:sp>
      <p:sp>
        <p:nvSpPr>
          <p:cNvPr id="32880" name="Text Box 112"/>
          <p:cNvSpPr txBox="1">
            <a:spLocks noChangeArrowheads="1"/>
          </p:cNvSpPr>
          <p:nvPr/>
        </p:nvSpPr>
        <p:spPr bwMode="auto">
          <a:xfrm>
            <a:off x="1692275" y="5805488"/>
            <a:ext cx="769938" cy="366712"/>
          </a:xfrm>
          <a:prstGeom prst="rect">
            <a:avLst/>
          </a:prstGeom>
          <a:noFill/>
          <a:ln w="9525">
            <a:noFill/>
            <a:miter lim="800000"/>
            <a:headEnd/>
            <a:tailEnd/>
          </a:ln>
          <a:effectLst/>
        </p:spPr>
        <p:txBody>
          <a:bodyPr wrap="none">
            <a:spAutoFit/>
          </a:bodyPr>
          <a:lstStyle/>
          <a:p>
            <a:pPr algn="l" rtl="0" eaLnBrk="0" hangingPunct="0"/>
            <a:r>
              <a:rPr lang="fa-IR"/>
              <a:t>خروجی</a:t>
            </a:r>
            <a:endParaRPr lang="en-US"/>
          </a:p>
        </p:txBody>
      </p:sp>
      <p:sp>
        <p:nvSpPr>
          <p:cNvPr id="32881" name="Text Box 113"/>
          <p:cNvSpPr txBox="1">
            <a:spLocks noChangeArrowheads="1"/>
          </p:cNvSpPr>
          <p:nvPr/>
        </p:nvSpPr>
        <p:spPr bwMode="auto">
          <a:xfrm>
            <a:off x="539750" y="5373688"/>
            <a:ext cx="769938" cy="366712"/>
          </a:xfrm>
          <a:prstGeom prst="rect">
            <a:avLst/>
          </a:prstGeom>
          <a:noFill/>
          <a:ln w="9525">
            <a:noFill/>
            <a:miter lim="800000"/>
            <a:headEnd/>
            <a:tailEnd/>
          </a:ln>
          <a:effectLst/>
        </p:spPr>
        <p:txBody>
          <a:bodyPr wrap="none">
            <a:spAutoFit/>
          </a:bodyPr>
          <a:lstStyle/>
          <a:p>
            <a:pPr algn="l" rtl="0" eaLnBrk="0" hangingPunct="0"/>
            <a:r>
              <a:rPr lang="fa-IR"/>
              <a:t>خروجی</a:t>
            </a:r>
            <a:endParaRPr lang="en-US"/>
          </a:p>
        </p:txBody>
      </p:sp>
      <p:sp>
        <p:nvSpPr>
          <p:cNvPr id="26" name="Table Placeholder 25"/>
          <p:cNvSpPr>
            <a:spLocks noGrp="1"/>
          </p:cNvSpPr>
          <p:nvPr>
            <p:ph type="tbl" idx="1"/>
          </p:nvPr>
        </p:nvSpPr>
        <p:spPr/>
      </p:sp>
      <p:graphicFrame>
        <p:nvGraphicFramePr>
          <p:cNvPr id="27" name="Group 114"/>
          <p:cNvGraphicFramePr>
            <a:graphicFrameLocks/>
          </p:cNvGraphicFramePr>
          <p:nvPr/>
        </p:nvGraphicFramePr>
        <p:xfrm>
          <a:off x="468313" y="549275"/>
          <a:ext cx="8229600" cy="5834065"/>
        </p:xfrm>
        <a:graphic>
          <a:graphicData uri="http://schemas.openxmlformats.org/drawingml/2006/table">
            <a:tbl>
              <a:tblPr/>
              <a:tblGrid>
                <a:gridCol w="2743200"/>
                <a:gridCol w="2743200"/>
                <a:gridCol w="2743200"/>
              </a:tblGrid>
              <a:tr h="8651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10199"/>
                            </a:outerShdw>
                          </a:effectLst>
                          <a:latin typeface="Arial" pitchFamily="34" charset="0"/>
                          <a:cs typeface="B Lotus" pitchFamily="2" charset="-78"/>
                        </a:rPr>
                        <a:t>مثال</a:t>
                      </a:r>
                      <a:endParaRPr kumimoji="0" lang="en-US" sz="2800" b="0" i="0" u="none" strike="noStrike" cap="none" normalizeH="0" baseline="0" dirty="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anchor="ctr" horzOverflow="overflow">
                    <a:lnL w="762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rPr>
                        <a:t>شرح</a:t>
                      </a: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rPr>
                        <a:t>شکل</a:t>
                      </a: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ysDash"/>
                      <a:round/>
                      <a:headEnd type="none" w="med" len="med"/>
                      <a:tailEnd type="none" w="med" len="med"/>
                    </a:lnR>
                    <a:lnT w="762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762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rPr>
                        <a:t>برای نشان دادن شروع و خاتمه عملیات</a:t>
                      </a:r>
                      <a:endParaRPr kumimoji="0" lang="en-US" sz="1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0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762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rPr>
                        <a:t>محاسبات و مقداردهی</a:t>
                      </a:r>
                      <a:endParaRPr kumimoji="0" lang="en-US" sz="1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762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rPr>
                        <a:t>ورود اطلاعات</a:t>
                      </a:r>
                    </a:p>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rPr>
                        <a:t>خروج بر روی صفحه نمایش</a:t>
                      </a:r>
                      <a:endParaRPr kumimoji="0" lang="en-US" sz="1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762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rPr>
                        <a:t>خروج اطلاعات بر روی کاغذ</a:t>
                      </a:r>
                      <a:endParaRPr kumimoji="0" lang="en-US" sz="20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762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10199"/>
                            </a:outerShdw>
                          </a:effectLst>
                          <a:latin typeface="Arial" pitchFamily="34" charset="0"/>
                          <a:cs typeface="B Lotus" pitchFamily="2" charset="-78"/>
                        </a:rPr>
                        <a:t>سئوال، تصمیم گیری و شرط های دلخواه</a:t>
                      </a:r>
                      <a:endParaRPr kumimoji="0" lang="en-US" sz="2000" b="0" i="0" u="none" strike="noStrike" cap="none" normalizeH="0" baseline="0" dirty="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10199"/>
                          </a:outerShdw>
                        </a:effectLst>
                        <a:latin typeface="Arial"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ysDash"/>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4282" y="71414"/>
            <a:ext cx="8786874" cy="1143000"/>
          </a:xfrm>
        </p:spPr>
        <p:txBody>
          <a:bodyPr/>
          <a:lstStyle/>
          <a:p>
            <a:pPr algn="r"/>
            <a:r>
              <a:rPr lang="fa-IR" sz="2800" dirty="0" smtClean="0"/>
              <a:t>مثال1 : </a:t>
            </a:r>
            <a:r>
              <a:rPr lang="fa-IR" sz="2400" dirty="0" smtClean="0"/>
              <a:t>فلوچارتی </a:t>
            </a:r>
            <a:r>
              <a:rPr lang="fa-IR" sz="2400" dirty="0"/>
              <a:t>رسم کنید که دو عدد را خوانده و حاصلضرب آنها را نمایش دهد.</a:t>
            </a:r>
            <a:endParaRPr lang="en-US" sz="2400" dirty="0"/>
          </a:p>
        </p:txBody>
      </p:sp>
      <p:sp>
        <p:nvSpPr>
          <p:cNvPr id="35844" name="Oval 4"/>
          <p:cNvSpPr>
            <a:spLocks noChangeAspect="1" noChangeArrowheads="1"/>
          </p:cNvSpPr>
          <p:nvPr/>
        </p:nvSpPr>
        <p:spPr bwMode="auto">
          <a:xfrm>
            <a:off x="4083050" y="1844675"/>
            <a:ext cx="1154113" cy="482600"/>
          </a:xfrm>
          <a:prstGeom prst="ellipse">
            <a:avLst/>
          </a:prstGeom>
          <a:solidFill>
            <a:schemeClr val="accent1"/>
          </a:solidFill>
          <a:ln w="9525">
            <a:solidFill>
              <a:schemeClr val="tx1"/>
            </a:solidFill>
            <a:round/>
            <a:headEnd/>
            <a:tailEnd/>
          </a:ln>
          <a:effectLst/>
        </p:spPr>
        <p:txBody>
          <a:bodyPr wrap="none" anchor="ctr"/>
          <a:lstStyle/>
          <a:p>
            <a:pPr algn="ctr" rtl="0"/>
            <a:r>
              <a:rPr lang="fa-IR" sz="1200"/>
              <a:t>شروع</a:t>
            </a:r>
            <a:endParaRPr lang="en-US" sz="1200"/>
          </a:p>
        </p:txBody>
      </p:sp>
      <p:sp>
        <p:nvSpPr>
          <p:cNvPr id="35846" name="Line 6"/>
          <p:cNvSpPr>
            <a:spLocks noChangeAspect="1" noChangeShapeType="1"/>
          </p:cNvSpPr>
          <p:nvPr/>
        </p:nvSpPr>
        <p:spPr bwMode="auto">
          <a:xfrm>
            <a:off x="4659313" y="2298700"/>
            <a:ext cx="3175" cy="382588"/>
          </a:xfrm>
          <a:prstGeom prst="line">
            <a:avLst/>
          </a:prstGeom>
          <a:noFill/>
          <a:ln w="9525">
            <a:solidFill>
              <a:schemeClr val="tx1"/>
            </a:solidFill>
            <a:round/>
            <a:headEnd/>
            <a:tailEnd type="triangle" w="med" len="med"/>
          </a:ln>
          <a:effectLst/>
        </p:spPr>
        <p:txBody>
          <a:bodyPr/>
          <a:lstStyle/>
          <a:p>
            <a:endParaRPr lang="en-US"/>
          </a:p>
        </p:txBody>
      </p:sp>
      <p:sp>
        <p:nvSpPr>
          <p:cNvPr id="35847" name="AutoShape 7"/>
          <p:cNvSpPr>
            <a:spLocks noChangeAspect="1" noChangeArrowheads="1"/>
          </p:cNvSpPr>
          <p:nvPr/>
        </p:nvSpPr>
        <p:spPr bwMode="auto">
          <a:xfrm>
            <a:off x="3851275" y="2659063"/>
            <a:ext cx="1622425" cy="577850"/>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dirty="0" smtClean="0"/>
              <a:t>Read(A,B)</a:t>
            </a:r>
            <a:endParaRPr lang="en-US" dirty="0"/>
          </a:p>
        </p:txBody>
      </p:sp>
      <p:sp>
        <p:nvSpPr>
          <p:cNvPr id="35849" name="Line 9"/>
          <p:cNvSpPr>
            <a:spLocks noChangeAspect="1" noChangeShapeType="1"/>
          </p:cNvSpPr>
          <p:nvPr/>
        </p:nvSpPr>
        <p:spPr bwMode="auto">
          <a:xfrm>
            <a:off x="4659313" y="3203575"/>
            <a:ext cx="3175" cy="382588"/>
          </a:xfrm>
          <a:prstGeom prst="line">
            <a:avLst/>
          </a:prstGeom>
          <a:noFill/>
          <a:ln w="9525">
            <a:solidFill>
              <a:schemeClr val="tx1"/>
            </a:solidFill>
            <a:round/>
            <a:headEnd/>
            <a:tailEnd type="triangle" w="med" len="med"/>
          </a:ln>
          <a:effectLst/>
        </p:spPr>
        <p:txBody>
          <a:bodyPr/>
          <a:lstStyle/>
          <a:p>
            <a:endParaRPr lang="en-US"/>
          </a:p>
        </p:txBody>
      </p:sp>
      <p:sp>
        <p:nvSpPr>
          <p:cNvPr id="35850" name="Rectangle 10"/>
          <p:cNvSpPr>
            <a:spLocks noChangeAspect="1" noChangeArrowheads="1"/>
          </p:cNvSpPr>
          <p:nvPr/>
        </p:nvSpPr>
        <p:spPr bwMode="auto">
          <a:xfrm>
            <a:off x="3924300" y="3567113"/>
            <a:ext cx="1536700" cy="674687"/>
          </a:xfrm>
          <a:prstGeom prst="rect">
            <a:avLst/>
          </a:prstGeom>
          <a:solidFill>
            <a:schemeClr val="accent1"/>
          </a:solidFill>
          <a:ln w="9525">
            <a:solidFill>
              <a:schemeClr val="tx1"/>
            </a:solidFill>
            <a:miter lim="800000"/>
            <a:headEnd/>
            <a:tailEnd/>
          </a:ln>
          <a:effectLst/>
        </p:spPr>
        <p:txBody>
          <a:bodyPr wrap="none" anchor="ctr"/>
          <a:lstStyle/>
          <a:p>
            <a:pPr algn="ctr" rtl="0"/>
            <a:r>
              <a:rPr lang="en-US"/>
              <a:t>z←A*B</a:t>
            </a:r>
          </a:p>
        </p:txBody>
      </p:sp>
      <p:sp>
        <p:nvSpPr>
          <p:cNvPr id="35852" name="Line 12"/>
          <p:cNvSpPr>
            <a:spLocks noChangeAspect="1" noChangeShapeType="1"/>
          </p:cNvSpPr>
          <p:nvPr/>
        </p:nvSpPr>
        <p:spPr bwMode="auto">
          <a:xfrm>
            <a:off x="4659313" y="4291013"/>
            <a:ext cx="3175" cy="384175"/>
          </a:xfrm>
          <a:prstGeom prst="line">
            <a:avLst/>
          </a:prstGeom>
          <a:noFill/>
          <a:ln w="9525">
            <a:solidFill>
              <a:schemeClr val="tx1"/>
            </a:solidFill>
            <a:round/>
            <a:headEnd/>
            <a:tailEnd type="triangle" w="med" len="med"/>
          </a:ln>
          <a:effectLst/>
        </p:spPr>
        <p:txBody>
          <a:bodyPr/>
          <a:lstStyle/>
          <a:p>
            <a:endParaRPr lang="en-US"/>
          </a:p>
        </p:txBody>
      </p:sp>
      <p:sp>
        <p:nvSpPr>
          <p:cNvPr id="35853" name="AutoShape 13"/>
          <p:cNvSpPr>
            <a:spLocks noChangeAspect="1" noChangeArrowheads="1"/>
          </p:cNvSpPr>
          <p:nvPr/>
        </p:nvSpPr>
        <p:spPr bwMode="auto">
          <a:xfrm>
            <a:off x="3779838" y="4652963"/>
            <a:ext cx="1579562" cy="577850"/>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dirty="0" smtClean="0"/>
              <a:t>Write(z)</a:t>
            </a:r>
            <a:endParaRPr lang="en-US" dirty="0"/>
          </a:p>
        </p:txBody>
      </p:sp>
      <p:sp>
        <p:nvSpPr>
          <p:cNvPr id="35855" name="Line 15"/>
          <p:cNvSpPr>
            <a:spLocks noChangeAspect="1" noChangeShapeType="1"/>
          </p:cNvSpPr>
          <p:nvPr/>
        </p:nvSpPr>
        <p:spPr bwMode="auto">
          <a:xfrm>
            <a:off x="4659313" y="5195888"/>
            <a:ext cx="3175" cy="384175"/>
          </a:xfrm>
          <a:prstGeom prst="line">
            <a:avLst/>
          </a:prstGeom>
          <a:noFill/>
          <a:ln w="9525">
            <a:solidFill>
              <a:schemeClr val="tx1"/>
            </a:solidFill>
            <a:round/>
            <a:headEnd/>
            <a:tailEnd type="triangle" w="med" len="med"/>
          </a:ln>
          <a:effectLst/>
        </p:spPr>
        <p:txBody>
          <a:bodyPr/>
          <a:lstStyle/>
          <a:p>
            <a:endParaRPr lang="en-US"/>
          </a:p>
        </p:txBody>
      </p:sp>
      <p:sp>
        <p:nvSpPr>
          <p:cNvPr id="35857" name="Oval 17"/>
          <p:cNvSpPr>
            <a:spLocks noChangeAspect="1" noChangeArrowheads="1"/>
          </p:cNvSpPr>
          <p:nvPr/>
        </p:nvSpPr>
        <p:spPr bwMode="auto">
          <a:xfrm>
            <a:off x="4083050" y="5559425"/>
            <a:ext cx="1001713" cy="385763"/>
          </a:xfrm>
          <a:prstGeom prst="ellipse">
            <a:avLst/>
          </a:prstGeom>
          <a:solidFill>
            <a:schemeClr val="accent1"/>
          </a:solidFill>
          <a:ln w="9525">
            <a:solidFill>
              <a:schemeClr val="tx1"/>
            </a:solidFill>
            <a:round/>
            <a:headEnd/>
            <a:tailEnd/>
          </a:ln>
          <a:effectLst/>
        </p:spPr>
        <p:txBody>
          <a:bodyPr wrap="none" anchor="ctr"/>
          <a:lstStyle/>
          <a:p>
            <a:pPr algn="ctr" rtl="0"/>
            <a:r>
              <a:rPr lang="fa-IR"/>
              <a:t>پایان</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blinds(horizontal)">
                                      <p:cBhvr>
                                        <p:cTn id="10" dur="500"/>
                                        <p:tgtEl>
                                          <p:spTgt spid="358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blinds(horizontal)">
                                      <p:cBhvr>
                                        <p:cTn id="13" dur="500"/>
                                        <p:tgtEl>
                                          <p:spTgt spid="3584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5849"/>
                                        </p:tgtEl>
                                        <p:attrNameLst>
                                          <p:attrName>style.visibility</p:attrName>
                                        </p:attrNameLst>
                                      </p:cBhvr>
                                      <p:to>
                                        <p:strVal val="visible"/>
                                      </p:to>
                                    </p:set>
                                    <p:animEffect transition="in" filter="blinds(horizontal)">
                                      <p:cBhvr>
                                        <p:cTn id="16" dur="500"/>
                                        <p:tgtEl>
                                          <p:spTgt spid="3584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5850"/>
                                        </p:tgtEl>
                                        <p:attrNameLst>
                                          <p:attrName>style.visibility</p:attrName>
                                        </p:attrNameLst>
                                      </p:cBhvr>
                                      <p:to>
                                        <p:strVal val="visible"/>
                                      </p:to>
                                    </p:set>
                                    <p:animEffect transition="in" filter="blinds(horizontal)">
                                      <p:cBhvr>
                                        <p:cTn id="19" dur="500"/>
                                        <p:tgtEl>
                                          <p:spTgt spid="3585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5852"/>
                                        </p:tgtEl>
                                        <p:attrNameLst>
                                          <p:attrName>style.visibility</p:attrName>
                                        </p:attrNameLst>
                                      </p:cBhvr>
                                      <p:to>
                                        <p:strVal val="visible"/>
                                      </p:to>
                                    </p:set>
                                    <p:animEffect transition="in" filter="blinds(horizontal)">
                                      <p:cBhvr>
                                        <p:cTn id="22" dur="500"/>
                                        <p:tgtEl>
                                          <p:spTgt spid="3585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5853"/>
                                        </p:tgtEl>
                                        <p:attrNameLst>
                                          <p:attrName>style.visibility</p:attrName>
                                        </p:attrNameLst>
                                      </p:cBhvr>
                                      <p:to>
                                        <p:strVal val="visible"/>
                                      </p:to>
                                    </p:set>
                                    <p:animEffect transition="in" filter="blinds(horizontal)">
                                      <p:cBhvr>
                                        <p:cTn id="25" dur="500"/>
                                        <p:tgtEl>
                                          <p:spTgt spid="3585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855"/>
                                        </p:tgtEl>
                                        <p:attrNameLst>
                                          <p:attrName>style.visibility</p:attrName>
                                        </p:attrNameLst>
                                      </p:cBhvr>
                                      <p:to>
                                        <p:strVal val="visible"/>
                                      </p:to>
                                    </p:set>
                                    <p:animEffect transition="in" filter="blinds(horizontal)">
                                      <p:cBhvr>
                                        <p:cTn id="28" dur="500"/>
                                        <p:tgtEl>
                                          <p:spTgt spid="3585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5857"/>
                                        </p:tgtEl>
                                        <p:attrNameLst>
                                          <p:attrName>style.visibility</p:attrName>
                                        </p:attrNameLst>
                                      </p:cBhvr>
                                      <p:to>
                                        <p:strVal val="visible"/>
                                      </p:to>
                                    </p:set>
                                    <p:animEffect transition="in" filter="blinds(horizontal)">
                                      <p:cBhvr>
                                        <p:cTn id="31"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6" grpId="0" animBg="1"/>
      <p:bldP spid="35847" grpId="0" animBg="1"/>
      <p:bldP spid="35849" grpId="0" animBg="1"/>
      <p:bldP spid="35850" grpId="0" animBg="1"/>
      <p:bldP spid="35852" grpId="0" animBg="1"/>
      <p:bldP spid="35853" grpId="0" animBg="1"/>
      <p:bldP spid="35855" grpId="0" animBg="1"/>
      <p:bldP spid="3585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0034" y="-71462"/>
            <a:ext cx="8572560" cy="1143000"/>
          </a:xfrm>
        </p:spPr>
        <p:txBody>
          <a:bodyPr/>
          <a:lstStyle/>
          <a:p>
            <a:pPr algn="r"/>
            <a:r>
              <a:rPr lang="fa-IR" sz="2800" dirty="0"/>
              <a:t>مثال2:</a:t>
            </a:r>
            <a:r>
              <a:rPr lang="fa-IR" sz="1200" dirty="0"/>
              <a:t> </a:t>
            </a:r>
            <a:r>
              <a:rPr lang="fa-IR" sz="2400" dirty="0"/>
              <a:t>فلوچارتی رسم کنید که شعاع یک دایره را خوانده، مساحت و محیط آنرا نمایش دهد.</a:t>
            </a:r>
            <a:endParaRPr lang="en-US" sz="2400" dirty="0"/>
          </a:p>
        </p:txBody>
      </p:sp>
      <p:sp>
        <p:nvSpPr>
          <p:cNvPr id="36868" name="Oval 4"/>
          <p:cNvSpPr>
            <a:spLocks noChangeArrowheads="1"/>
          </p:cNvSpPr>
          <p:nvPr/>
        </p:nvSpPr>
        <p:spPr bwMode="auto">
          <a:xfrm>
            <a:off x="4498975" y="2206625"/>
            <a:ext cx="1152525" cy="287338"/>
          </a:xfrm>
          <a:prstGeom prst="ellipse">
            <a:avLst/>
          </a:prstGeom>
          <a:solidFill>
            <a:schemeClr val="accent1"/>
          </a:solidFill>
          <a:ln w="9525">
            <a:solidFill>
              <a:schemeClr val="tx1"/>
            </a:solidFill>
            <a:round/>
            <a:headEnd/>
            <a:tailEnd/>
          </a:ln>
          <a:effectLst/>
        </p:spPr>
        <p:txBody>
          <a:bodyPr wrap="none" anchor="ctr"/>
          <a:lstStyle/>
          <a:p>
            <a:pPr algn="ctr" rtl="0"/>
            <a:r>
              <a:rPr lang="fa-IR"/>
              <a:t>شروع</a:t>
            </a:r>
            <a:endParaRPr lang="en-US"/>
          </a:p>
        </p:txBody>
      </p:sp>
      <p:sp>
        <p:nvSpPr>
          <p:cNvPr id="36869" name="Oval 5"/>
          <p:cNvSpPr>
            <a:spLocks noChangeArrowheads="1"/>
          </p:cNvSpPr>
          <p:nvPr/>
        </p:nvSpPr>
        <p:spPr bwMode="auto">
          <a:xfrm>
            <a:off x="4498975" y="5302250"/>
            <a:ext cx="1152525" cy="287338"/>
          </a:xfrm>
          <a:prstGeom prst="ellipse">
            <a:avLst/>
          </a:prstGeom>
          <a:solidFill>
            <a:schemeClr val="accent1"/>
          </a:solidFill>
          <a:ln w="9525">
            <a:solidFill>
              <a:schemeClr val="tx1"/>
            </a:solidFill>
            <a:round/>
            <a:headEnd/>
            <a:tailEnd/>
          </a:ln>
          <a:effectLst/>
        </p:spPr>
        <p:txBody>
          <a:bodyPr wrap="none" anchor="ctr"/>
          <a:lstStyle/>
          <a:p>
            <a:pPr algn="ctr" rtl="0"/>
            <a:r>
              <a:rPr lang="fa-IR"/>
              <a:t>پایان</a:t>
            </a:r>
            <a:endParaRPr lang="en-US"/>
          </a:p>
        </p:txBody>
      </p:sp>
      <p:sp>
        <p:nvSpPr>
          <p:cNvPr id="36871" name="Line 7"/>
          <p:cNvSpPr>
            <a:spLocks noChangeShapeType="1"/>
          </p:cNvSpPr>
          <p:nvPr/>
        </p:nvSpPr>
        <p:spPr bwMode="auto">
          <a:xfrm>
            <a:off x="5075238" y="2493963"/>
            <a:ext cx="0" cy="287337"/>
          </a:xfrm>
          <a:prstGeom prst="line">
            <a:avLst/>
          </a:prstGeom>
          <a:noFill/>
          <a:ln w="9525">
            <a:solidFill>
              <a:schemeClr val="tx1"/>
            </a:solidFill>
            <a:round/>
            <a:headEnd/>
            <a:tailEnd type="triangle" w="med" len="med"/>
          </a:ln>
          <a:effectLst/>
        </p:spPr>
        <p:txBody>
          <a:bodyPr/>
          <a:lstStyle/>
          <a:p>
            <a:endParaRPr lang="en-US"/>
          </a:p>
        </p:txBody>
      </p:sp>
      <p:sp>
        <p:nvSpPr>
          <p:cNvPr id="36872" name="Line 8"/>
          <p:cNvSpPr>
            <a:spLocks noChangeShapeType="1"/>
          </p:cNvSpPr>
          <p:nvPr/>
        </p:nvSpPr>
        <p:spPr bwMode="auto">
          <a:xfrm>
            <a:off x="5075238" y="5014913"/>
            <a:ext cx="0" cy="287337"/>
          </a:xfrm>
          <a:prstGeom prst="line">
            <a:avLst/>
          </a:prstGeom>
          <a:noFill/>
          <a:ln w="9525">
            <a:solidFill>
              <a:schemeClr val="tx1"/>
            </a:solidFill>
            <a:round/>
            <a:headEnd/>
            <a:tailEnd type="triangle" w="med" len="med"/>
          </a:ln>
          <a:effectLst/>
        </p:spPr>
        <p:txBody>
          <a:bodyPr/>
          <a:lstStyle/>
          <a:p>
            <a:endParaRPr lang="en-US"/>
          </a:p>
        </p:txBody>
      </p:sp>
      <p:sp>
        <p:nvSpPr>
          <p:cNvPr id="36873" name="AutoShape 9"/>
          <p:cNvSpPr>
            <a:spLocks noChangeArrowheads="1"/>
          </p:cNvSpPr>
          <p:nvPr/>
        </p:nvSpPr>
        <p:spPr bwMode="auto">
          <a:xfrm>
            <a:off x="4427538" y="2781300"/>
            <a:ext cx="1287470" cy="504825"/>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dirty="0" smtClean="0"/>
              <a:t>Read(R)</a:t>
            </a:r>
            <a:endParaRPr lang="en-US" dirty="0"/>
          </a:p>
        </p:txBody>
      </p:sp>
      <p:sp>
        <p:nvSpPr>
          <p:cNvPr id="36876" name="Line 12"/>
          <p:cNvSpPr>
            <a:spLocks noChangeShapeType="1"/>
          </p:cNvSpPr>
          <p:nvPr/>
        </p:nvSpPr>
        <p:spPr bwMode="auto">
          <a:xfrm>
            <a:off x="5075238" y="3286125"/>
            <a:ext cx="0" cy="287338"/>
          </a:xfrm>
          <a:prstGeom prst="line">
            <a:avLst/>
          </a:prstGeom>
          <a:noFill/>
          <a:ln w="9525">
            <a:solidFill>
              <a:schemeClr val="tx1"/>
            </a:solidFill>
            <a:round/>
            <a:headEnd/>
            <a:tailEnd type="triangle" w="med" len="med"/>
          </a:ln>
          <a:effectLst/>
        </p:spPr>
        <p:txBody>
          <a:bodyPr/>
          <a:lstStyle/>
          <a:p>
            <a:endParaRPr lang="en-US"/>
          </a:p>
        </p:txBody>
      </p:sp>
      <p:sp>
        <p:nvSpPr>
          <p:cNvPr id="36877" name="Rectangle 13"/>
          <p:cNvSpPr>
            <a:spLocks noChangeArrowheads="1"/>
          </p:cNvSpPr>
          <p:nvPr/>
        </p:nvSpPr>
        <p:spPr bwMode="auto">
          <a:xfrm>
            <a:off x="4211638" y="3573463"/>
            <a:ext cx="1655762" cy="649287"/>
          </a:xfrm>
          <a:prstGeom prst="rect">
            <a:avLst/>
          </a:prstGeom>
          <a:solidFill>
            <a:schemeClr val="accent1"/>
          </a:solidFill>
          <a:ln w="9525">
            <a:solidFill>
              <a:schemeClr val="tx1"/>
            </a:solidFill>
            <a:miter lim="800000"/>
            <a:headEnd/>
            <a:tailEnd/>
          </a:ln>
          <a:effectLst/>
        </p:spPr>
        <p:txBody>
          <a:bodyPr wrap="none" anchor="ctr"/>
          <a:lstStyle/>
          <a:p>
            <a:pPr algn="ctr" rtl="0"/>
            <a:r>
              <a:rPr lang="en-US"/>
              <a:t>A←3.14*R²</a:t>
            </a:r>
          </a:p>
          <a:p>
            <a:pPr algn="ctr" rtl="0"/>
            <a:r>
              <a:rPr lang="en-US"/>
              <a:t>P←2*R*3.14</a:t>
            </a:r>
          </a:p>
        </p:txBody>
      </p:sp>
      <p:sp>
        <p:nvSpPr>
          <p:cNvPr id="36879" name="Line 15"/>
          <p:cNvSpPr>
            <a:spLocks noChangeShapeType="1"/>
          </p:cNvSpPr>
          <p:nvPr/>
        </p:nvSpPr>
        <p:spPr bwMode="auto">
          <a:xfrm>
            <a:off x="5075238" y="4222750"/>
            <a:ext cx="0" cy="287338"/>
          </a:xfrm>
          <a:prstGeom prst="line">
            <a:avLst/>
          </a:prstGeom>
          <a:noFill/>
          <a:ln w="9525">
            <a:solidFill>
              <a:schemeClr val="tx1"/>
            </a:solidFill>
            <a:round/>
            <a:headEnd/>
            <a:tailEnd type="triangle" w="med" len="med"/>
          </a:ln>
          <a:effectLst/>
        </p:spPr>
        <p:txBody>
          <a:bodyPr/>
          <a:lstStyle/>
          <a:p>
            <a:endParaRPr lang="en-US"/>
          </a:p>
        </p:txBody>
      </p:sp>
      <p:sp>
        <p:nvSpPr>
          <p:cNvPr id="36880" name="AutoShape 16"/>
          <p:cNvSpPr>
            <a:spLocks noChangeArrowheads="1"/>
          </p:cNvSpPr>
          <p:nvPr/>
        </p:nvSpPr>
        <p:spPr bwMode="auto">
          <a:xfrm>
            <a:off x="4283075" y="4510088"/>
            <a:ext cx="1512888" cy="5048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dirty="0" smtClean="0"/>
              <a:t>Write(A,P)</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checkerboard(across)">
                                      <p:cBhvr>
                                        <p:cTn id="10" dur="500"/>
                                        <p:tgtEl>
                                          <p:spTgt spid="3687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6876"/>
                                        </p:tgtEl>
                                        <p:attrNameLst>
                                          <p:attrName>style.visibility</p:attrName>
                                        </p:attrNameLst>
                                      </p:cBhvr>
                                      <p:to>
                                        <p:strVal val="visible"/>
                                      </p:to>
                                    </p:set>
                                    <p:animEffect transition="in" filter="checkerboard(across)">
                                      <p:cBhvr>
                                        <p:cTn id="13" dur="500"/>
                                        <p:tgtEl>
                                          <p:spTgt spid="3687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6873"/>
                                        </p:tgtEl>
                                        <p:attrNameLst>
                                          <p:attrName>style.visibility</p:attrName>
                                        </p:attrNameLst>
                                      </p:cBhvr>
                                      <p:to>
                                        <p:strVal val="visible"/>
                                      </p:to>
                                    </p:set>
                                    <p:animEffect transition="in" filter="checkerboard(across)">
                                      <p:cBhvr>
                                        <p:cTn id="16" dur="500"/>
                                        <p:tgtEl>
                                          <p:spTgt spid="3687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6877"/>
                                        </p:tgtEl>
                                        <p:attrNameLst>
                                          <p:attrName>style.visibility</p:attrName>
                                        </p:attrNameLst>
                                      </p:cBhvr>
                                      <p:to>
                                        <p:strVal val="visible"/>
                                      </p:to>
                                    </p:set>
                                    <p:animEffect transition="in" filter="checkerboard(across)">
                                      <p:cBhvr>
                                        <p:cTn id="19" dur="500"/>
                                        <p:tgtEl>
                                          <p:spTgt spid="3687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6879"/>
                                        </p:tgtEl>
                                        <p:attrNameLst>
                                          <p:attrName>style.visibility</p:attrName>
                                        </p:attrNameLst>
                                      </p:cBhvr>
                                      <p:to>
                                        <p:strVal val="visible"/>
                                      </p:to>
                                    </p:set>
                                    <p:animEffect transition="in" filter="checkerboard(across)">
                                      <p:cBhvr>
                                        <p:cTn id="22" dur="500"/>
                                        <p:tgtEl>
                                          <p:spTgt spid="3687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6880"/>
                                        </p:tgtEl>
                                        <p:attrNameLst>
                                          <p:attrName>style.visibility</p:attrName>
                                        </p:attrNameLst>
                                      </p:cBhvr>
                                      <p:to>
                                        <p:strVal val="visible"/>
                                      </p:to>
                                    </p:set>
                                    <p:animEffect transition="in" filter="checkerboard(across)">
                                      <p:cBhvr>
                                        <p:cTn id="25" dur="500"/>
                                        <p:tgtEl>
                                          <p:spTgt spid="3688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checkerboard(across)">
                                      <p:cBhvr>
                                        <p:cTn id="28" dur="500"/>
                                        <p:tgtEl>
                                          <p:spTgt spid="3687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6869"/>
                                        </p:tgtEl>
                                        <p:attrNameLst>
                                          <p:attrName>style.visibility</p:attrName>
                                        </p:attrNameLst>
                                      </p:cBhvr>
                                      <p:to>
                                        <p:strVal val="visible"/>
                                      </p:to>
                                    </p:set>
                                    <p:animEffect transition="in" filter="checkerboard(across)">
                                      <p:cBhvr>
                                        <p:cTn id="31"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1" grpId="0" animBg="1"/>
      <p:bldP spid="36872" grpId="0" animBg="1"/>
      <p:bldP spid="36873" grpId="0" animBg="1"/>
      <p:bldP spid="36876" grpId="0" animBg="1"/>
      <p:bldP spid="36877" grpId="0" animBg="1"/>
      <p:bldP spid="36879" grpId="0" animBg="1"/>
      <p:bldP spid="3688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57200" y="274638"/>
            <a:ext cx="8401080" cy="1143000"/>
          </a:xfrm>
        </p:spPr>
        <p:txBody>
          <a:bodyPr/>
          <a:lstStyle/>
          <a:p>
            <a:pPr algn="r"/>
            <a:r>
              <a:rPr lang="fa-IR" sz="2400" dirty="0"/>
              <a:t>مثال3: فلوچارتی رسم کنید که سه عدد را خوانده و بصورت زیر تصمیم گیری نماید:</a:t>
            </a:r>
            <a:endParaRPr lang="en-US" sz="2400" dirty="0"/>
          </a:p>
        </p:txBody>
      </p:sp>
      <p:sp>
        <p:nvSpPr>
          <p:cNvPr id="37893" name="Rectangle 5"/>
          <p:cNvSpPr>
            <a:spLocks noGrp="1" noChangeArrowheads="1"/>
          </p:cNvSpPr>
          <p:nvPr>
            <p:ph type="body" idx="1"/>
          </p:nvPr>
        </p:nvSpPr>
        <p:spPr/>
        <p:txBody>
          <a:bodyPr/>
          <a:lstStyle/>
          <a:p>
            <a:pPr algn="r" rtl="1">
              <a:buFont typeface="Wingdings" pitchFamily="2" charset="2"/>
              <a:buNone/>
            </a:pPr>
            <a:r>
              <a:rPr lang="fa-IR" dirty="0"/>
              <a:t/>
            </a:r>
            <a:br>
              <a:rPr lang="fa-IR" dirty="0"/>
            </a:br>
            <a:r>
              <a:rPr lang="fa-IR" dirty="0"/>
              <a:t>- اگر عدد سوم صفر بود حاصل جمع دو عدد دیگر</a:t>
            </a:r>
            <a:br>
              <a:rPr lang="fa-IR" dirty="0"/>
            </a:br>
            <a:r>
              <a:rPr lang="fa-IR" dirty="0"/>
              <a:t>- اگر عدد سوم منفی بود تفاضل دو عدد دیگر</a:t>
            </a:r>
            <a:br>
              <a:rPr lang="fa-IR" dirty="0"/>
            </a:br>
            <a:r>
              <a:rPr lang="fa-IR" dirty="0"/>
              <a:t>- اگر عدد سوم مثبت بود حاصل ضرب دو عدد دیگر </a:t>
            </a:r>
            <a:br>
              <a:rPr lang="fa-IR" dirty="0"/>
            </a:br>
            <a:r>
              <a:rPr lang="fa-IR" dirty="0"/>
              <a:t/>
            </a:r>
            <a:br>
              <a:rPr lang="fa-IR" dirty="0"/>
            </a:br>
            <a:r>
              <a:rPr lang="fa-IR" dirty="0"/>
              <a:t>را نمایش دهد.</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42994" y="0"/>
            <a:ext cx="8229600" cy="1125538"/>
          </a:xfrm>
        </p:spPr>
        <p:txBody>
          <a:bodyPr/>
          <a:lstStyle/>
          <a:p>
            <a:r>
              <a:rPr lang="fa-IR" dirty="0" smtClean="0"/>
              <a:t>تاریخچه سیستم های کامپیوتری </a:t>
            </a:r>
            <a:endParaRPr lang="en-US" dirty="0"/>
          </a:p>
        </p:txBody>
      </p:sp>
      <p:sp>
        <p:nvSpPr>
          <p:cNvPr id="189443" name="Rectangle 3"/>
          <p:cNvSpPr>
            <a:spLocks noGrp="1" noChangeArrowheads="1"/>
          </p:cNvSpPr>
          <p:nvPr>
            <p:ph type="body" idx="1"/>
          </p:nvPr>
        </p:nvSpPr>
        <p:spPr>
          <a:xfrm>
            <a:off x="700118" y="2219351"/>
            <a:ext cx="8229600" cy="4281483"/>
          </a:xfrm>
        </p:spPr>
        <p:txBody>
          <a:bodyPr/>
          <a:lstStyle/>
          <a:p>
            <a:pPr marL="0" indent="0" algn="just" rtl="1">
              <a:buNone/>
            </a:pPr>
            <a:r>
              <a:rPr lang="fa-IR" sz="2800" dirty="0">
                <a:solidFill>
                  <a:schemeClr val="tx1"/>
                </a:solidFill>
                <a:latin typeface="+mn-lt"/>
                <a:ea typeface="+mn-ea"/>
                <a:cs typeface="+mn-cs"/>
              </a:rPr>
              <a:t>نخستین ماشین محاسبه ماشین مکانیکی ساده ای بود که بلز پاسکال </a:t>
            </a:r>
            <a:r>
              <a:rPr lang="fa-IR" sz="2800" dirty="0" smtClean="0">
                <a:solidFill>
                  <a:schemeClr val="tx1"/>
                </a:solidFill>
                <a:latin typeface="+mn-lt"/>
                <a:ea typeface="+mn-ea"/>
                <a:cs typeface="+mn-cs"/>
              </a:rPr>
              <a:t>آن را </a:t>
            </a:r>
            <a:r>
              <a:rPr lang="fa-IR" sz="2800" dirty="0">
                <a:solidFill>
                  <a:schemeClr val="tx1"/>
                </a:solidFill>
                <a:latin typeface="+mn-lt"/>
                <a:ea typeface="+mn-ea"/>
                <a:cs typeface="+mn-cs"/>
              </a:rPr>
              <a:t>ساخته بود وبه وسیله چند اهرم </a:t>
            </a:r>
            <a:r>
              <a:rPr lang="fa-IR" sz="2800" dirty="0" smtClean="0">
                <a:solidFill>
                  <a:schemeClr val="tx1"/>
                </a:solidFill>
                <a:latin typeface="+mn-lt"/>
                <a:ea typeface="+mn-ea"/>
                <a:cs typeface="+mn-cs"/>
              </a:rPr>
              <a:t>و چرخ </a:t>
            </a:r>
            <a:r>
              <a:rPr lang="fa-IR" sz="2800" dirty="0">
                <a:solidFill>
                  <a:schemeClr val="tx1"/>
                </a:solidFill>
                <a:latin typeface="+mn-lt"/>
                <a:ea typeface="+mn-ea"/>
                <a:cs typeface="+mn-cs"/>
              </a:rPr>
              <a:t>دنده ، می توانست عملیات جمع وتفریق را انجام </a:t>
            </a:r>
            <a:r>
              <a:rPr lang="fa-IR" sz="2800" dirty="0" smtClean="0">
                <a:solidFill>
                  <a:schemeClr val="tx1"/>
                </a:solidFill>
                <a:latin typeface="+mn-lt"/>
                <a:ea typeface="+mn-ea"/>
                <a:cs typeface="+mn-cs"/>
              </a:rPr>
              <a:t>بدهد. پس </a:t>
            </a:r>
            <a:r>
              <a:rPr lang="fa-IR" sz="2800" dirty="0">
                <a:solidFill>
                  <a:schemeClr val="tx1"/>
                </a:solidFill>
                <a:latin typeface="+mn-lt"/>
                <a:ea typeface="+mn-ea"/>
                <a:cs typeface="+mn-cs"/>
              </a:rPr>
              <a:t>ازآن لایب نیتز با افزودن چند چرخ دنده به ماشین پاسکال ماشینی ساخت که میتوانست ضرب وتقسیم را هم انجام </a:t>
            </a:r>
            <a:r>
              <a:rPr lang="fa-IR" sz="2800" dirty="0" smtClean="0">
                <a:solidFill>
                  <a:schemeClr val="tx1"/>
                </a:solidFill>
                <a:latin typeface="+mn-lt"/>
                <a:ea typeface="+mn-ea"/>
                <a:cs typeface="+mn-cs"/>
              </a:rPr>
              <a:t>بدهد وآن </a:t>
            </a:r>
            <a:r>
              <a:rPr lang="fa-IR" sz="2800" dirty="0">
                <a:solidFill>
                  <a:schemeClr val="tx1"/>
                </a:solidFill>
                <a:latin typeface="+mn-lt"/>
                <a:ea typeface="+mn-ea"/>
                <a:cs typeface="+mn-cs"/>
              </a:rPr>
              <a:t>را (ماشین حساب) </a:t>
            </a:r>
            <a:r>
              <a:rPr lang="fa-IR" sz="2800" dirty="0" smtClean="0">
                <a:solidFill>
                  <a:schemeClr val="tx1"/>
                </a:solidFill>
                <a:latin typeface="+mn-lt"/>
                <a:ea typeface="+mn-ea"/>
                <a:cs typeface="+mn-cs"/>
              </a:rPr>
              <a:t>نامید. بعدها </a:t>
            </a:r>
            <a:r>
              <a:rPr lang="fa-IR" sz="2800" dirty="0">
                <a:solidFill>
                  <a:schemeClr val="tx1"/>
                </a:solidFill>
                <a:latin typeface="+mn-lt"/>
                <a:ea typeface="+mn-ea"/>
                <a:cs typeface="+mn-cs"/>
              </a:rPr>
              <a:t>چارلز بابیج ماشینی برای محاسبه چند جمله ای ها ابداع کرد که آن را ماشین تفاضلی نامیدند وسپس به فکر ساخت وسیله ی محاسباتی کاملتری افتاد که می شد به آن </a:t>
            </a:r>
            <a:r>
              <a:rPr lang="fa-IR" sz="2800" dirty="0" smtClean="0">
                <a:solidFill>
                  <a:schemeClr val="tx1"/>
                </a:solidFill>
                <a:latin typeface="+mn-lt"/>
                <a:ea typeface="+mn-ea"/>
                <a:cs typeface="+mn-cs"/>
              </a:rPr>
              <a:t>برنامه</a:t>
            </a:r>
            <a:r>
              <a:rPr lang="fa-IR" sz="2800" dirty="0">
                <a:solidFill>
                  <a:schemeClr val="tx1"/>
                </a:solidFill>
                <a:latin typeface="+mn-lt"/>
                <a:ea typeface="+mn-ea"/>
                <a:cs typeface="+mn-cs"/>
              </a:rPr>
              <a:t> </a:t>
            </a:r>
            <a:r>
              <a:rPr lang="fa-IR" sz="2800" dirty="0" smtClean="0">
                <a:solidFill>
                  <a:schemeClr val="tx1"/>
                </a:solidFill>
                <a:latin typeface="+mn-lt"/>
                <a:ea typeface="+mn-ea"/>
                <a:cs typeface="+mn-cs"/>
              </a:rPr>
              <a:t>داد </a:t>
            </a:r>
            <a:r>
              <a:rPr lang="fa-IR" sz="2800" dirty="0">
                <a:solidFill>
                  <a:schemeClr val="tx1"/>
                </a:solidFill>
                <a:latin typeface="+mn-lt"/>
                <a:ea typeface="+mn-ea"/>
                <a:cs typeface="+mn-cs"/>
              </a:rPr>
              <a:t>این ماشین شباهت فراوانی به کامپیوترهای امروزی داشت وبه همین دلیل نام بابیج به عنوان پدرکامپیوتر در تاریخ باقی مانده است.</a:t>
            </a:r>
            <a:endParaRPr lang="en-US" sz="2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Oval 5"/>
          <p:cNvSpPr>
            <a:spLocks noChangeArrowheads="1"/>
          </p:cNvSpPr>
          <p:nvPr/>
        </p:nvSpPr>
        <p:spPr bwMode="auto">
          <a:xfrm>
            <a:off x="4211638" y="1411288"/>
            <a:ext cx="865187" cy="431800"/>
          </a:xfrm>
          <a:prstGeom prst="ellipse">
            <a:avLst/>
          </a:prstGeom>
          <a:solidFill>
            <a:schemeClr val="accent1"/>
          </a:solidFill>
          <a:ln w="9525">
            <a:solidFill>
              <a:schemeClr val="tx1"/>
            </a:solidFill>
            <a:round/>
            <a:headEnd/>
            <a:tailEnd/>
          </a:ln>
          <a:effectLst/>
        </p:spPr>
        <p:txBody>
          <a:bodyPr wrap="none" anchor="ctr"/>
          <a:lstStyle/>
          <a:p>
            <a:pPr algn="ctr" rtl="0"/>
            <a:r>
              <a:rPr lang="fa-IR"/>
              <a:t>شروع</a:t>
            </a:r>
            <a:endParaRPr lang="en-US"/>
          </a:p>
        </p:txBody>
      </p:sp>
      <p:sp>
        <p:nvSpPr>
          <p:cNvPr id="39943" name="Line 7"/>
          <p:cNvSpPr>
            <a:spLocks noChangeShapeType="1"/>
          </p:cNvSpPr>
          <p:nvPr/>
        </p:nvSpPr>
        <p:spPr bwMode="auto">
          <a:xfrm>
            <a:off x="4643438" y="1843088"/>
            <a:ext cx="0" cy="217487"/>
          </a:xfrm>
          <a:prstGeom prst="line">
            <a:avLst/>
          </a:prstGeom>
          <a:noFill/>
          <a:ln w="9525">
            <a:solidFill>
              <a:schemeClr val="tx1"/>
            </a:solidFill>
            <a:round/>
            <a:headEnd/>
            <a:tailEnd type="triangle" w="med" len="med"/>
          </a:ln>
          <a:effectLst/>
        </p:spPr>
        <p:txBody>
          <a:bodyPr/>
          <a:lstStyle/>
          <a:p>
            <a:endParaRPr lang="en-US"/>
          </a:p>
        </p:txBody>
      </p:sp>
      <p:sp>
        <p:nvSpPr>
          <p:cNvPr id="39944" name="Line 8"/>
          <p:cNvSpPr>
            <a:spLocks noChangeShapeType="1"/>
          </p:cNvSpPr>
          <p:nvPr/>
        </p:nvSpPr>
        <p:spPr bwMode="auto">
          <a:xfrm>
            <a:off x="4572000" y="4724400"/>
            <a:ext cx="0" cy="217488"/>
          </a:xfrm>
          <a:prstGeom prst="line">
            <a:avLst/>
          </a:prstGeom>
          <a:noFill/>
          <a:ln w="9525">
            <a:solidFill>
              <a:schemeClr val="tx1"/>
            </a:solidFill>
            <a:round/>
            <a:headEnd/>
            <a:tailEnd type="triangle" w="med" len="med"/>
          </a:ln>
          <a:effectLst/>
        </p:spPr>
        <p:txBody>
          <a:bodyPr/>
          <a:lstStyle/>
          <a:p>
            <a:endParaRPr lang="en-US"/>
          </a:p>
        </p:txBody>
      </p:sp>
      <p:sp>
        <p:nvSpPr>
          <p:cNvPr id="39945" name="AutoShape 9"/>
          <p:cNvSpPr>
            <a:spLocks noChangeArrowheads="1"/>
          </p:cNvSpPr>
          <p:nvPr/>
        </p:nvSpPr>
        <p:spPr bwMode="auto">
          <a:xfrm>
            <a:off x="3924300" y="2060575"/>
            <a:ext cx="1439863" cy="431800"/>
          </a:xfrm>
          <a:prstGeom prst="flowChartInputOutput">
            <a:avLst/>
          </a:prstGeom>
          <a:solidFill>
            <a:schemeClr val="accent1"/>
          </a:solidFill>
          <a:ln w="9525">
            <a:solidFill>
              <a:schemeClr val="tx1"/>
            </a:solidFill>
            <a:miter lim="800000"/>
            <a:headEnd/>
            <a:tailEnd/>
          </a:ln>
          <a:effectLst/>
        </p:spPr>
        <p:txBody>
          <a:bodyPr wrap="none" anchor="ctr"/>
          <a:lstStyle/>
          <a:p>
            <a:pPr algn="ctr"/>
            <a:r>
              <a:rPr lang="en-US" sz="1600" dirty="0" smtClean="0"/>
              <a:t>Read(A,B,C)</a:t>
            </a:r>
            <a:endParaRPr lang="en-US" sz="1600" dirty="0"/>
          </a:p>
        </p:txBody>
      </p:sp>
      <p:sp>
        <p:nvSpPr>
          <p:cNvPr id="39947" name="Line 11"/>
          <p:cNvSpPr>
            <a:spLocks noChangeShapeType="1"/>
          </p:cNvSpPr>
          <p:nvPr/>
        </p:nvSpPr>
        <p:spPr bwMode="auto">
          <a:xfrm>
            <a:off x="4643438" y="2492375"/>
            <a:ext cx="0" cy="217488"/>
          </a:xfrm>
          <a:prstGeom prst="line">
            <a:avLst/>
          </a:prstGeom>
          <a:noFill/>
          <a:ln w="9525">
            <a:solidFill>
              <a:schemeClr val="tx1"/>
            </a:solidFill>
            <a:round/>
            <a:headEnd/>
            <a:tailEnd type="triangle" w="med" len="med"/>
          </a:ln>
          <a:effectLst/>
        </p:spPr>
        <p:txBody>
          <a:bodyPr/>
          <a:lstStyle/>
          <a:p>
            <a:endParaRPr lang="en-US"/>
          </a:p>
        </p:txBody>
      </p:sp>
      <p:sp>
        <p:nvSpPr>
          <p:cNvPr id="39948" name="AutoShape 12"/>
          <p:cNvSpPr>
            <a:spLocks noChangeArrowheads="1"/>
          </p:cNvSpPr>
          <p:nvPr/>
        </p:nvSpPr>
        <p:spPr bwMode="auto">
          <a:xfrm>
            <a:off x="4211638" y="2708275"/>
            <a:ext cx="792162" cy="576263"/>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C=0</a:t>
            </a:r>
          </a:p>
        </p:txBody>
      </p:sp>
      <p:sp>
        <p:nvSpPr>
          <p:cNvPr id="39952" name="AutoShape 16"/>
          <p:cNvSpPr>
            <a:spLocks noChangeArrowheads="1"/>
          </p:cNvSpPr>
          <p:nvPr/>
        </p:nvSpPr>
        <p:spPr bwMode="auto">
          <a:xfrm>
            <a:off x="4211638" y="3500438"/>
            <a:ext cx="792162" cy="576262"/>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C&lt;0</a:t>
            </a:r>
          </a:p>
        </p:txBody>
      </p:sp>
      <p:sp>
        <p:nvSpPr>
          <p:cNvPr id="39954" name="Line 18"/>
          <p:cNvSpPr>
            <a:spLocks noChangeShapeType="1"/>
          </p:cNvSpPr>
          <p:nvPr/>
        </p:nvSpPr>
        <p:spPr bwMode="auto">
          <a:xfrm>
            <a:off x="4572000" y="3284538"/>
            <a:ext cx="0" cy="217487"/>
          </a:xfrm>
          <a:prstGeom prst="line">
            <a:avLst/>
          </a:prstGeom>
          <a:noFill/>
          <a:ln w="9525">
            <a:solidFill>
              <a:schemeClr val="tx1"/>
            </a:solidFill>
            <a:round/>
            <a:headEnd/>
            <a:tailEnd type="triangle" w="med" len="med"/>
          </a:ln>
          <a:effectLst/>
        </p:spPr>
        <p:txBody>
          <a:bodyPr/>
          <a:lstStyle/>
          <a:p>
            <a:endParaRPr lang="en-US"/>
          </a:p>
        </p:txBody>
      </p:sp>
      <p:sp>
        <p:nvSpPr>
          <p:cNvPr id="39955" name="Line 19"/>
          <p:cNvSpPr>
            <a:spLocks noChangeShapeType="1"/>
          </p:cNvSpPr>
          <p:nvPr/>
        </p:nvSpPr>
        <p:spPr bwMode="auto">
          <a:xfrm>
            <a:off x="5003800" y="2995613"/>
            <a:ext cx="504825" cy="0"/>
          </a:xfrm>
          <a:prstGeom prst="line">
            <a:avLst/>
          </a:prstGeom>
          <a:noFill/>
          <a:ln w="9525">
            <a:solidFill>
              <a:schemeClr val="tx1"/>
            </a:solidFill>
            <a:round/>
            <a:headEnd/>
            <a:tailEnd type="triangle" w="med" len="med"/>
          </a:ln>
          <a:effectLst/>
        </p:spPr>
        <p:txBody>
          <a:bodyPr/>
          <a:lstStyle/>
          <a:p>
            <a:endParaRPr lang="en-US"/>
          </a:p>
        </p:txBody>
      </p:sp>
      <p:sp>
        <p:nvSpPr>
          <p:cNvPr id="39956" name="Rectangle 20"/>
          <p:cNvSpPr>
            <a:spLocks noChangeArrowheads="1"/>
          </p:cNvSpPr>
          <p:nvPr/>
        </p:nvSpPr>
        <p:spPr bwMode="auto">
          <a:xfrm>
            <a:off x="5508625" y="2851150"/>
            <a:ext cx="1081088" cy="288925"/>
          </a:xfrm>
          <a:prstGeom prst="rect">
            <a:avLst/>
          </a:prstGeom>
          <a:solidFill>
            <a:schemeClr val="accent1"/>
          </a:solidFill>
          <a:ln w="9525">
            <a:solidFill>
              <a:schemeClr val="tx1"/>
            </a:solidFill>
            <a:miter lim="800000"/>
            <a:headEnd/>
            <a:tailEnd/>
          </a:ln>
          <a:effectLst/>
        </p:spPr>
        <p:txBody>
          <a:bodyPr wrap="none" anchor="ctr"/>
          <a:lstStyle/>
          <a:p>
            <a:pPr algn="ctr" rtl="0"/>
            <a:r>
              <a:rPr lang="en-US" dirty="0"/>
              <a:t>D←A+B</a:t>
            </a:r>
          </a:p>
        </p:txBody>
      </p:sp>
      <p:sp>
        <p:nvSpPr>
          <p:cNvPr id="39958" name="Text Box 22"/>
          <p:cNvSpPr txBox="1">
            <a:spLocks noChangeArrowheads="1"/>
          </p:cNvSpPr>
          <p:nvPr/>
        </p:nvSpPr>
        <p:spPr bwMode="auto">
          <a:xfrm>
            <a:off x="4984750" y="2582863"/>
            <a:ext cx="336550" cy="366712"/>
          </a:xfrm>
          <a:prstGeom prst="rect">
            <a:avLst/>
          </a:prstGeom>
          <a:noFill/>
          <a:ln w="9525">
            <a:noFill/>
            <a:miter lim="800000"/>
            <a:headEnd/>
            <a:tailEnd/>
          </a:ln>
          <a:effectLst/>
        </p:spPr>
        <p:txBody>
          <a:bodyPr wrap="none">
            <a:spAutoFit/>
          </a:bodyPr>
          <a:lstStyle/>
          <a:p>
            <a:pPr algn="l" rtl="0"/>
            <a:r>
              <a:rPr lang="en-US"/>
              <a:t>Y</a:t>
            </a:r>
          </a:p>
        </p:txBody>
      </p:sp>
      <p:sp>
        <p:nvSpPr>
          <p:cNvPr id="39959" name="Text Box 23"/>
          <p:cNvSpPr txBox="1">
            <a:spLocks noChangeArrowheads="1"/>
          </p:cNvSpPr>
          <p:nvPr/>
        </p:nvSpPr>
        <p:spPr bwMode="auto">
          <a:xfrm>
            <a:off x="4624388" y="3159125"/>
            <a:ext cx="349250" cy="366713"/>
          </a:xfrm>
          <a:prstGeom prst="rect">
            <a:avLst/>
          </a:prstGeom>
          <a:noFill/>
          <a:ln w="9525">
            <a:noFill/>
            <a:miter lim="800000"/>
            <a:headEnd/>
            <a:tailEnd/>
          </a:ln>
          <a:effectLst/>
        </p:spPr>
        <p:txBody>
          <a:bodyPr wrap="none">
            <a:spAutoFit/>
          </a:bodyPr>
          <a:lstStyle/>
          <a:p>
            <a:pPr algn="l" rtl="0"/>
            <a:r>
              <a:rPr lang="en-US"/>
              <a:t>N</a:t>
            </a:r>
          </a:p>
        </p:txBody>
      </p:sp>
      <p:sp>
        <p:nvSpPr>
          <p:cNvPr id="39960" name="Line 24"/>
          <p:cNvSpPr>
            <a:spLocks noChangeShapeType="1"/>
          </p:cNvSpPr>
          <p:nvPr/>
        </p:nvSpPr>
        <p:spPr bwMode="auto">
          <a:xfrm flipH="1">
            <a:off x="3708400" y="3787775"/>
            <a:ext cx="503238" cy="0"/>
          </a:xfrm>
          <a:prstGeom prst="line">
            <a:avLst/>
          </a:prstGeom>
          <a:noFill/>
          <a:ln w="9525">
            <a:solidFill>
              <a:schemeClr val="tx1"/>
            </a:solidFill>
            <a:round/>
            <a:headEnd/>
            <a:tailEnd type="triangle" w="med" len="med"/>
          </a:ln>
          <a:effectLst/>
        </p:spPr>
        <p:txBody>
          <a:bodyPr/>
          <a:lstStyle/>
          <a:p>
            <a:endParaRPr lang="en-US"/>
          </a:p>
        </p:txBody>
      </p:sp>
      <p:sp>
        <p:nvSpPr>
          <p:cNvPr id="39963" name="Rectangle 27"/>
          <p:cNvSpPr>
            <a:spLocks noChangeArrowheads="1"/>
          </p:cNvSpPr>
          <p:nvPr/>
        </p:nvSpPr>
        <p:spPr bwMode="auto">
          <a:xfrm>
            <a:off x="2627313" y="3643313"/>
            <a:ext cx="1081087" cy="288925"/>
          </a:xfrm>
          <a:prstGeom prst="rect">
            <a:avLst/>
          </a:prstGeom>
          <a:solidFill>
            <a:schemeClr val="accent1"/>
          </a:solidFill>
          <a:ln w="9525">
            <a:solidFill>
              <a:schemeClr val="tx1"/>
            </a:solidFill>
            <a:miter lim="800000"/>
            <a:headEnd/>
            <a:tailEnd/>
          </a:ln>
          <a:effectLst/>
        </p:spPr>
        <p:txBody>
          <a:bodyPr wrap="none" anchor="ctr"/>
          <a:lstStyle/>
          <a:p>
            <a:pPr algn="ctr" rtl="0"/>
            <a:r>
              <a:rPr lang="en-US"/>
              <a:t>D←A-B</a:t>
            </a:r>
          </a:p>
        </p:txBody>
      </p:sp>
      <p:sp>
        <p:nvSpPr>
          <p:cNvPr id="39964" name="Text Box 28"/>
          <p:cNvSpPr txBox="1">
            <a:spLocks noChangeArrowheads="1"/>
          </p:cNvSpPr>
          <p:nvPr/>
        </p:nvSpPr>
        <p:spPr bwMode="auto">
          <a:xfrm>
            <a:off x="3779838" y="3427413"/>
            <a:ext cx="336550" cy="366712"/>
          </a:xfrm>
          <a:prstGeom prst="rect">
            <a:avLst/>
          </a:prstGeom>
          <a:noFill/>
          <a:ln w="9525">
            <a:noFill/>
            <a:miter lim="800000"/>
            <a:headEnd/>
            <a:tailEnd/>
          </a:ln>
          <a:effectLst/>
        </p:spPr>
        <p:txBody>
          <a:bodyPr wrap="none">
            <a:spAutoFit/>
          </a:bodyPr>
          <a:lstStyle/>
          <a:p>
            <a:pPr algn="l" rtl="0"/>
            <a:r>
              <a:rPr lang="en-US"/>
              <a:t>Y</a:t>
            </a:r>
          </a:p>
        </p:txBody>
      </p:sp>
      <p:sp>
        <p:nvSpPr>
          <p:cNvPr id="39965" name="Line 29"/>
          <p:cNvSpPr>
            <a:spLocks noChangeShapeType="1"/>
          </p:cNvSpPr>
          <p:nvPr/>
        </p:nvSpPr>
        <p:spPr bwMode="auto">
          <a:xfrm>
            <a:off x="4572000" y="4076700"/>
            <a:ext cx="0" cy="287338"/>
          </a:xfrm>
          <a:prstGeom prst="line">
            <a:avLst/>
          </a:prstGeom>
          <a:noFill/>
          <a:ln w="9525">
            <a:solidFill>
              <a:schemeClr val="tx1"/>
            </a:solidFill>
            <a:round/>
            <a:headEnd/>
            <a:tailEnd type="triangle" w="med" len="med"/>
          </a:ln>
          <a:effectLst/>
        </p:spPr>
        <p:txBody>
          <a:bodyPr/>
          <a:lstStyle/>
          <a:p>
            <a:endParaRPr lang="en-US"/>
          </a:p>
        </p:txBody>
      </p:sp>
      <p:sp>
        <p:nvSpPr>
          <p:cNvPr id="39967" name="Rectangle 31"/>
          <p:cNvSpPr>
            <a:spLocks noChangeArrowheads="1"/>
          </p:cNvSpPr>
          <p:nvPr/>
        </p:nvSpPr>
        <p:spPr bwMode="auto">
          <a:xfrm>
            <a:off x="4140200" y="4364038"/>
            <a:ext cx="1081088" cy="288925"/>
          </a:xfrm>
          <a:prstGeom prst="rect">
            <a:avLst/>
          </a:prstGeom>
          <a:solidFill>
            <a:schemeClr val="accent1"/>
          </a:solidFill>
          <a:ln w="9525">
            <a:solidFill>
              <a:schemeClr val="tx1"/>
            </a:solidFill>
            <a:miter lim="800000"/>
            <a:headEnd/>
            <a:tailEnd/>
          </a:ln>
          <a:effectLst/>
        </p:spPr>
        <p:txBody>
          <a:bodyPr wrap="none" anchor="ctr"/>
          <a:lstStyle/>
          <a:p>
            <a:pPr algn="ctr" rtl="0"/>
            <a:r>
              <a:rPr lang="en-US"/>
              <a:t>D←A*B</a:t>
            </a:r>
          </a:p>
        </p:txBody>
      </p:sp>
      <p:sp>
        <p:nvSpPr>
          <p:cNvPr id="39968" name="Oval 32"/>
          <p:cNvSpPr>
            <a:spLocks noChangeArrowheads="1"/>
          </p:cNvSpPr>
          <p:nvPr/>
        </p:nvSpPr>
        <p:spPr bwMode="auto">
          <a:xfrm>
            <a:off x="4500563" y="4940300"/>
            <a:ext cx="215900"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972" name="Line 36"/>
          <p:cNvSpPr>
            <a:spLocks noChangeShapeType="1"/>
          </p:cNvSpPr>
          <p:nvPr/>
        </p:nvSpPr>
        <p:spPr bwMode="auto">
          <a:xfrm>
            <a:off x="6011863" y="3140075"/>
            <a:ext cx="0" cy="1944688"/>
          </a:xfrm>
          <a:prstGeom prst="line">
            <a:avLst/>
          </a:prstGeom>
          <a:noFill/>
          <a:ln w="9525">
            <a:solidFill>
              <a:schemeClr val="tx1"/>
            </a:solidFill>
            <a:round/>
            <a:headEnd/>
            <a:tailEnd/>
          </a:ln>
          <a:effectLst/>
        </p:spPr>
        <p:txBody>
          <a:bodyPr/>
          <a:lstStyle/>
          <a:p>
            <a:endParaRPr lang="en-US"/>
          </a:p>
        </p:txBody>
      </p:sp>
      <p:sp>
        <p:nvSpPr>
          <p:cNvPr id="39973" name="Line 37"/>
          <p:cNvSpPr>
            <a:spLocks noChangeShapeType="1"/>
          </p:cNvSpPr>
          <p:nvPr/>
        </p:nvSpPr>
        <p:spPr bwMode="auto">
          <a:xfrm flipH="1">
            <a:off x="4716463" y="5084763"/>
            <a:ext cx="1295400" cy="0"/>
          </a:xfrm>
          <a:prstGeom prst="line">
            <a:avLst/>
          </a:prstGeom>
          <a:noFill/>
          <a:ln w="9525">
            <a:solidFill>
              <a:schemeClr val="tx1"/>
            </a:solidFill>
            <a:round/>
            <a:headEnd/>
            <a:tailEnd type="triangle" w="med" len="med"/>
          </a:ln>
          <a:effectLst/>
        </p:spPr>
        <p:txBody>
          <a:bodyPr/>
          <a:lstStyle/>
          <a:p>
            <a:endParaRPr lang="en-US"/>
          </a:p>
        </p:txBody>
      </p:sp>
      <p:sp>
        <p:nvSpPr>
          <p:cNvPr id="39974" name="Line 38"/>
          <p:cNvSpPr>
            <a:spLocks noChangeShapeType="1"/>
          </p:cNvSpPr>
          <p:nvPr/>
        </p:nvSpPr>
        <p:spPr bwMode="auto">
          <a:xfrm>
            <a:off x="3132138" y="3932238"/>
            <a:ext cx="0" cy="1152525"/>
          </a:xfrm>
          <a:prstGeom prst="line">
            <a:avLst/>
          </a:prstGeom>
          <a:noFill/>
          <a:ln w="9525">
            <a:solidFill>
              <a:schemeClr val="tx1"/>
            </a:solidFill>
            <a:round/>
            <a:headEnd/>
            <a:tailEnd/>
          </a:ln>
          <a:effectLst/>
        </p:spPr>
        <p:txBody>
          <a:bodyPr/>
          <a:lstStyle/>
          <a:p>
            <a:endParaRPr lang="en-US"/>
          </a:p>
        </p:txBody>
      </p:sp>
      <p:sp>
        <p:nvSpPr>
          <p:cNvPr id="39975" name="Line 39"/>
          <p:cNvSpPr>
            <a:spLocks noChangeShapeType="1"/>
          </p:cNvSpPr>
          <p:nvPr/>
        </p:nvSpPr>
        <p:spPr bwMode="auto">
          <a:xfrm>
            <a:off x="3132138" y="5084763"/>
            <a:ext cx="1368425" cy="0"/>
          </a:xfrm>
          <a:prstGeom prst="line">
            <a:avLst/>
          </a:prstGeom>
          <a:noFill/>
          <a:ln w="9525">
            <a:solidFill>
              <a:schemeClr val="tx1"/>
            </a:solidFill>
            <a:round/>
            <a:headEnd/>
            <a:tailEnd type="triangle" w="med" len="med"/>
          </a:ln>
          <a:effectLst/>
        </p:spPr>
        <p:txBody>
          <a:bodyPr/>
          <a:lstStyle/>
          <a:p>
            <a:endParaRPr lang="en-US"/>
          </a:p>
        </p:txBody>
      </p:sp>
      <p:sp>
        <p:nvSpPr>
          <p:cNvPr id="39976" name="Line 40"/>
          <p:cNvSpPr>
            <a:spLocks noChangeShapeType="1"/>
          </p:cNvSpPr>
          <p:nvPr/>
        </p:nvSpPr>
        <p:spPr bwMode="auto">
          <a:xfrm>
            <a:off x="4572000" y="5156200"/>
            <a:ext cx="0" cy="215900"/>
          </a:xfrm>
          <a:prstGeom prst="line">
            <a:avLst/>
          </a:prstGeom>
          <a:noFill/>
          <a:ln w="9525">
            <a:solidFill>
              <a:schemeClr val="tx1"/>
            </a:solidFill>
            <a:round/>
            <a:headEnd/>
            <a:tailEnd type="triangle" w="med" len="med"/>
          </a:ln>
          <a:effectLst/>
        </p:spPr>
        <p:txBody>
          <a:bodyPr/>
          <a:lstStyle/>
          <a:p>
            <a:endParaRPr lang="en-US"/>
          </a:p>
        </p:txBody>
      </p:sp>
      <p:sp>
        <p:nvSpPr>
          <p:cNvPr id="39977" name="AutoShape 41"/>
          <p:cNvSpPr>
            <a:spLocks noChangeArrowheads="1"/>
          </p:cNvSpPr>
          <p:nvPr/>
        </p:nvSpPr>
        <p:spPr bwMode="auto">
          <a:xfrm>
            <a:off x="4067175" y="5372100"/>
            <a:ext cx="1152525" cy="576263"/>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dirty="0" smtClean="0"/>
              <a:t>Write (D)</a:t>
            </a:r>
            <a:endParaRPr lang="en-US" dirty="0"/>
          </a:p>
        </p:txBody>
      </p:sp>
      <p:sp>
        <p:nvSpPr>
          <p:cNvPr id="39979" name="Line 43"/>
          <p:cNvSpPr>
            <a:spLocks noChangeShapeType="1"/>
          </p:cNvSpPr>
          <p:nvPr/>
        </p:nvSpPr>
        <p:spPr bwMode="auto">
          <a:xfrm>
            <a:off x="4643438" y="5948363"/>
            <a:ext cx="0" cy="215900"/>
          </a:xfrm>
          <a:prstGeom prst="line">
            <a:avLst/>
          </a:prstGeom>
          <a:noFill/>
          <a:ln w="9525">
            <a:solidFill>
              <a:schemeClr val="tx1"/>
            </a:solidFill>
            <a:round/>
            <a:headEnd/>
            <a:tailEnd type="triangle" w="med" len="med"/>
          </a:ln>
          <a:effectLst/>
        </p:spPr>
        <p:txBody>
          <a:bodyPr/>
          <a:lstStyle/>
          <a:p>
            <a:endParaRPr lang="en-US"/>
          </a:p>
        </p:txBody>
      </p:sp>
      <p:sp>
        <p:nvSpPr>
          <p:cNvPr id="39980" name="Oval 44"/>
          <p:cNvSpPr>
            <a:spLocks noChangeArrowheads="1"/>
          </p:cNvSpPr>
          <p:nvPr/>
        </p:nvSpPr>
        <p:spPr bwMode="auto">
          <a:xfrm>
            <a:off x="4211638" y="6164263"/>
            <a:ext cx="865187" cy="288925"/>
          </a:xfrm>
          <a:prstGeom prst="ellipse">
            <a:avLst/>
          </a:prstGeom>
          <a:solidFill>
            <a:schemeClr val="accent1"/>
          </a:solidFill>
          <a:ln w="9525">
            <a:solidFill>
              <a:schemeClr val="tx1"/>
            </a:solidFill>
            <a:round/>
            <a:headEnd/>
            <a:tailEnd/>
          </a:ln>
          <a:effectLst/>
        </p:spPr>
        <p:txBody>
          <a:bodyPr wrap="none" anchor="ctr"/>
          <a:lstStyle/>
          <a:p>
            <a:pPr algn="ctr" rtl="0"/>
            <a:r>
              <a:rPr lang="fa-IR"/>
              <a:t>پایان</a:t>
            </a:r>
            <a:endParaRPr lang="en-US"/>
          </a:p>
        </p:txBody>
      </p:sp>
      <p:sp>
        <p:nvSpPr>
          <p:cNvPr id="39983" name="Rectangle 47"/>
          <p:cNvSpPr>
            <a:spLocks noChangeArrowheads="1"/>
          </p:cNvSpPr>
          <p:nvPr/>
        </p:nvSpPr>
        <p:spPr bwMode="auto">
          <a:xfrm>
            <a:off x="4572000" y="4003675"/>
            <a:ext cx="349250" cy="366713"/>
          </a:xfrm>
          <a:prstGeom prst="rect">
            <a:avLst/>
          </a:prstGeom>
          <a:noFill/>
          <a:ln w="9525">
            <a:noFill/>
            <a:miter lim="800000"/>
            <a:headEnd/>
            <a:tailEnd/>
          </a:ln>
          <a:effectLst/>
        </p:spPr>
        <p:txBody>
          <a:bodyPr wrap="none">
            <a:spAutoFit/>
          </a:bodyPr>
          <a:lstStyle/>
          <a:p>
            <a:pPr algn="l" rtl="0"/>
            <a:r>
              <a:rPr lang="en-US">
                <a:solidFill>
                  <a:schemeClr val="tx2"/>
                </a:solidFill>
                <a:effectLst>
                  <a:outerShdw blurRad="38100" dist="38100" dir="2700000" algn="tl">
                    <a:srgbClr val="FFFFFF"/>
                  </a:outerShdw>
                </a:effectLst>
              </a:rPr>
              <a:t>N</a:t>
            </a:r>
          </a:p>
        </p:txBody>
      </p:sp>
      <p:sp>
        <p:nvSpPr>
          <p:cNvPr id="39984" name="Rectangle 48"/>
          <p:cNvSpPr>
            <a:spLocks noGrp="1" noChangeArrowheads="1"/>
          </p:cNvSpPr>
          <p:nvPr>
            <p:ph type="title"/>
          </p:nvPr>
        </p:nvSpPr>
        <p:spPr/>
        <p:txBody>
          <a:bodyPr/>
          <a:lstStyle/>
          <a:p>
            <a:pPr rtl="1"/>
            <a:r>
              <a:rPr lang="fa-IR" sz="3600" dirty="0" smtClean="0"/>
              <a:t>جواب </a:t>
            </a:r>
            <a:r>
              <a:rPr lang="fa-IR" sz="3600" dirty="0"/>
              <a:t>مثال 3</a:t>
            </a:r>
            <a:endParaRPr lang="en-US" sz="3600"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49355" y="-6367"/>
            <a:ext cx="7908925" cy="1077913"/>
          </a:xfrm>
        </p:spPr>
        <p:txBody>
          <a:bodyPr/>
          <a:lstStyle/>
          <a:p>
            <a:pPr algn="r"/>
            <a:r>
              <a:rPr lang="fa-IR" sz="2800" dirty="0"/>
              <a:t>مثال 4: </a:t>
            </a:r>
            <a:r>
              <a:rPr lang="fa-IR" sz="2400" dirty="0"/>
              <a:t>فلوچارت برنامه ای را رسم کنید که دو عدد را خوانده سپس مقادیر آن دو را با هم جابجا نماید.</a:t>
            </a:r>
            <a:endParaRPr lang="en-US" sz="4000" dirty="0"/>
          </a:p>
        </p:txBody>
      </p:sp>
      <p:sp>
        <p:nvSpPr>
          <p:cNvPr id="41988" name="Rectangle 4"/>
          <p:cNvSpPr>
            <a:spLocks noGrp="1" noChangeArrowheads="1"/>
          </p:cNvSpPr>
          <p:nvPr>
            <p:ph type="body" sz="half" idx="1"/>
          </p:nvPr>
        </p:nvSpPr>
        <p:spPr>
          <a:xfrm>
            <a:off x="4716463" y="2173193"/>
            <a:ext cx="4038600" cy="4530725"/>
          </a:xfrm>
        </p:spPr>
        <p:txBody>
          <a:bodyPr/>
          <a:lstStyle/>
          <a:p>
            <a:r>
              <a:rPr lang="fa-IR" dirty="0"/>
              <a:t>روش اول : </a:t>
            </a:r>
            <a:r>
              <a:rPr lang="fa-IR" sz="1400" dirty="0"/>
              <a:t>  </a:t>
            </a:r>
            <a:r>
              <a:rPr lang="fa-IR" sz="1800" dirty="0"/>
              <a:t>استفاده از متغیر کمکی</a:t>
            </a:r>
            <a:endParaRPr lang="en-US" sz="1800" dirty="0"/>
          </a:p>
        </p:txBody>
      </p:sp>
      <p:sp>
        <p:nvSpPr>
          <p:cNvPr id="41989" name="Rectangle 5"/>
          <p:cNvSpPr>
            <a:spLocks noGrp="1" noChangeArrowheads="1"/>
          </p:cNvSpPr>
          <p:nvPr>
            <p:ph type="body" sz="half" idx="2"/>
          </p:nvPr>
        </p:nvSpPr>
        <p:spPr>
          <a:xfrm>
            <a:off x="684213" y="2173193"/>
            <a:ext cx="4038600" cy="4530725"/>
          </a:xfrm>
        </p:spPr>
        <p:txBody>
          <a:bodyPr/>
          <a:lstStyle/>
          <a:p>
            <a:r>
              <a:rPr lang="fa-IR" dirty="0"/>
              <a:t>روش دوم: </a:t>
            </a:r>
            <a:r>
              <a:rPr lang="fa-IR" sz="1800" dirty="0"/>
              <a:t>استفاده از عملیات ریاضی</a:t>
            </a:r>
          </a:p>
          <a:p>
            <a:pPr>
              <a:buFont typeface="Wingdings" pitchFamily="2" charset="2"/>
              <a:buNone/>
            </a:pPr>
            <a:r>
              <a:rPr lang="fa-IR" dirty="0"/>
              <a:t>                  </a:t>
            </a:r>
            <a:endParaRPr lang="en-US" dirty="0"/>
          </a:p>
        </p:txBody>
      </p:sp>
      <p:sp>
        <p:nvSpPr>
          <p:cNvPr id="41990" name="Oval 6"/>
          <p:cNvSpPr>
            <a:spLocks noChangeArrowheads="1"/>
          </p:cNvSpPr>
          <p:nvPr/>
        </p:nvSpPr>
        <p:spPr bwMode="auto">
          <a:xfrm>
            <a:off x="5867400" y="2892330"/>
            <a:ext cx="936625" cy="288925"/>
          </a:xfrm>
          <a:prstGeom prst="ellipse">
            <a:avLst/>
          </a:prstGeom>
          <a:solidFill>
            <a:schemeClr val="accent1"/>
          </a:solidFill>
          <a:ln w="9525">
            <a:solidFill>
              <a:schemeClr val="tx1"/>
            </a:solidFill>
            <a:round/>
            <a:headEnd/>
            <a:tailEnd/>
          </a:ln>
          <a:effectLst/>
        </p:spPr>
        <p:txBody>
          <a:bodyPr wrap="none" anchor="ctr"/>
          <a:lstStyle/>
          <a:p>
            <a:pPr algn="ctr" rtl="0"/>
            <a:r>
              <a:rPr lang="fa-IR" sz="1200"/>
              <a:t>شروع</a:t>
            </a:r>
            <a:endParaRPr lang="en-US" sz="1200"/>
          </a:p>
        </p:txBody>
      </p:sp>
      <p:sp>
        <p:nvSpPr>
          <p:cNvPr id="41992" name="Line 8"/>
          <p:cNvSpPr>
            <a:spLocks noChangeShapeType="1"/>
          </p:cNvSpPr>
          <p:nvPr/>
        </p:nvSpPr>
        <p:spPr bwMode="auto">
          <a:xfrm>
            <a:off x="6299200" y="3181255"/>
            <a:ext cx="0" cy="142875"/>
          </a:xfrm>
          <a:prstGeom prst="line">
            <a:avLst/>
          </a:prstGeom>
          <a:noFill/>
          <a:ln w="9525">
            <a:solidFill>
              <a:schemeClr val="tx1"/>
            </a:solidFill>
            <a:round/>
            <a:headEnd/>
            <a:tailEnd type="triangle" w="med" len="med"/>
          </a:ln>
          <a:effectLst/>
        </p:spPr>
        <p:txBody>
          <a:bodyPr/>
          <a:lstStyle/>
          <a:p>
            <a:endParaRPr lang="en-US"/>
          </a:p>
        </p:txBody>
      </p:sp>
      <p:sp>
        <p:nvSpPr>
          <p:cNvPr id="41993" name="AutoShape 9"/>
          <p:cNvSpPr>
            <a:spLocks noChangeArrowheads="1"/>
          </p:cNvSpPr>
          <p:nvPr/>
        </p:nvSpPr>
        <p:spPr bwMode="auto">
          <a:xfrm>
            <a:off x="5940425" y="3324130"/>
            <a:ext cx="719138" cy="287338"/>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sz="1200"/>
              <a:t>A,B</a:t>
            </a:r>
          </a:p>
        </p:txBody>
      </p:sp>
      <p:sp>
        <p:nvSpPr>
          <p:cNvPr id="41995" name="AutoShape 11"/>
          <p:cNvSpPr>
            <a:spLocks noChangeArrowheads="1"/>
          </p:cNvSpPr>
          <p:nvPr/>
        </p:nvSpPr>
        <p:spPr bwMode="auto">
          <a:xfrm>
            <a:off x="5867400" y="3755930"/>
            <a:ext cx="792163" cy="2889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200"/>
              <a:t>A,B</a:t>
            </a:r>
          </a:p>
        </p:txBody>
      </p:sp>
      <p:sp>
        <p:nvSpPr>
          <p:cNvPr id="41996" name="Line 12"/>
          <p:cNvSpPr>
            <a:spLocks noChangeShapeType="1"/>
          </p:cNvSpPr>
          <p:nvPr/>
        </p:nvSpPr>
        <p:spPr bwMode="auto">
          <a:xfrm>
            <a:off x="6299200" y="3613055"/>
            <a:ext cx="0" cy="142875"/>
          </a:xfrm>
          <a:prstGeom prst="line">
            <a:avLst/>
          </a:prstGeom>
          <a:noFill/>
          <a:ln w="9525">
            <a:solidFill>
              <a:schemeClr val="tx1"/>
            </a:solidFill>
            <a:round/>
            <a:headEnd/>
            <a:tailEnd type="triangle" w="med" len="med"/>
          </a:ln>
          <a:effectLst/>
        </p:spPr>
        <p:txBody>
          <a:bodyPr/>
          <a:lstStyle/>
          <a:p>
            <a:endParaRPr lang="en-US"/>
          </a:p>
        </p:txBody>
      </p:sp>
      <p:sp>
        <p:nvSpPr>
          <p:cNvPr id="41998" name="Line 14"/>
          <p:cNvSpPr>
            <a:spLocks noChangeShapeType="1"/>
          </p:cNvSpPr>
          <p:nvPr/>
        </p:nvSpPr>
        <p:spPr bwMode="auto">
          <a:xfrm>
            <a:off x="6299200" y="4044855"/>
            <a:ext cx="0" cy="142875"/>
          </a:xfrm>
          <a:prstGeom prst="line">
            <a:avLst/>
          </a:prstGeom>
          <a:noFill/>
          <a:ln w="9525">
            <a:solidFill>
              <a:schemeClr val="tx1"/>
            </a:solidFill>
            <a:round/>
            <a:headEnd/>
            <a:tailEnd type="triangle" w="med" len="med"/>
          </a:ln>
          <a:effectLst/>
        </p:spPr>
        <p:txBody>
          <a:bodyPr/>
          <a:lstStyle/>
          <a:p>
            <a:endParaRPr lang="en-US"/>
          </a:p>
        </p:txBody>
      </p:sp>
      <p:sp>
        <p:nvSpPr>
          <p:cNvPr id="41999" name="Rectangle 15"/>
          <p:cNvSpPr>
            <a:spLocks noChangeArrowheads="1"/>
          </p:cNvSpPr>
          <p:nvPr/>
        </p:nvSpPr>
        <p:spPr bwMode="auto">
          <a:xfrm>
            <a:off x="5867400" y="4189318"/>
            <a:ext cx="863600" cy="574675"/>
          </a:xfrm>
          <a:prstGeom prst="rect">
            <a:avLst/>
          </a:prstGeom>
          <a:solidFill>
            <a:schemeClr val="accent1"/>
          </a:solidFill>
          <a:ln w="9525">
            <a:solidFill>
              <a:schemeClr val="tx1"/>
            </a:solidFill>
            <a:miter lim="800000"/>
            <a:headEnd/>
            <a:tailEnd/>
          </a:ln>
          <a:effectLst/>
        </p:spPr>
        <p:txBody>
          <a:bodyPr wrap="none" anchor="ctr"/>
          <a:lstStyle/>
          <a:p>
            <a:pPr algn="ctr" rtl="0"/>
            <a:endParaRPr lang="en-US" sz="1200"/>
          </a:p>
          <a:p>
            <a:pPr algn="ctr" rtl="0"/>
            <a:r>
              <a:rPr lang="en-US" sz="1200"/>
              <a:t>T←A</a:t>
            </a:r>
          </a:p>
          <a:p>
            <a:pPr algn="ctr" rtl="0"/>
            <a:r>
              <a:rPr lang="en-US" sz="1200"/>
              <a:t>A←B</a:t>
            </a:r>
          </a:p>
          <a:p>
            <a:pPr algn="ctr" rtl="0"/>
            <a:r>
              <a:rPr lang="en-US" sz="1200"/>
              <a:t>B←T</a:t>
            </a:r>
          </a:p>
          <a:p>
            <a:pPr algn="ctr" rtl="0"/>
            <a:endParaRPr lang="en-US" sz="1200"/>
          </a:p>
        </p:txBody>
      </p:sp>
      <p:sp>
        <p:nvSpPr>
          <p:cNvPr id="42001" name="AutoShape 17"/>
          <p:cNvSpPr>
            <a:spLocks noChangeArrowheads="1"/>
          </p:cNvSpPr>
          <p:nvPr/>
        </p:nvSpPr>
        <p:spPr bwMode="auto">
          <a:xfrm>
            <a:off x="5867400" y="4908455"/>
            <a:ext cx="792163" cy="2889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200"/>
              <a:t>A,B</a:t>
            </a:r>
          </a:p>
        </p:txBody>
      </p:sp>
      <p:sp>
        <p:nvSpPr>
          <p:cNvPr id="42002" name="Line 18"/>
          <p:cNvSpPr>
            <a:spLocks noChangeShapeType="1"/>
          </p:cNvSpPr>
          <p:nvPr/>
        </p:nvSpPr>
        <p:spPr bwMode="auto">
          <a:xfrm>
            <a:off x="6299200" y="4763993"/>
            <a:ext cx="0" cy="142875"/>
          </a:xfrm>
          <a:prstGeom prst="line">
            <a:avLst/>
          </a:prstGeom>
          <a:noFill/>
          <a:ln w="9525">
            <a:solidFill>
              <a:schemeClr val="tx1"/>
            </a:solidFill>
            <a:round/>
            <a:headEnd/>
            <a:tailEnd type="triangle" w="med" len="med"/>
          </a:ln>
          <a:effectLst/>
        </p:spPr>
        <p:txBody>
          <a:bodyPr/>
          <a:lstStyle/>
          <a:p>
            <a:endParaRPr lang="en-US"/>
          </a:p>
        </p:txBody>
      </p:sp>
      <p:sp>
        <p:nvSpPr>
          <p:cNvPr id="42003" name="Oval 19"/>
          <p:cNvSpPr>
            <a:spLocks noChangeArrowheads="1"/>
          </p:cNvSpPr>
          <p:nvPr/>
        </p:nvSpPr>
        <p:spPr bwMode="auto">
          <a:xfrm>
            <a:off x="5795963" y="5340255"/>
            <a:ext cx="936625" cy="288925"/>
          </a:xfrm>
          <a:prstGeom prst="ellipse">
            <a:avLst/>
          </a:prstGeom>
          <a:solidFill>
            <a:schemeClr val="accent1"/>
          </a:solidFill>
          <a:ln w="9525">
            <a:solidFill>
              <a:schemeClr val="tx1"/>
            </a:solidFill>
            <a:round/>
            <a:headEnd/>
            <a:tailEnd/>
          </a:ln>
          <a:effectLst/>
        </p:spPr>
        <p:txBody>
          <a:bodyPr wrap="none" anchor="ctr"/>
          <a:lstStyle/>
          <a:p>
            <a:pPr algn="ctr" rtl="0"/>
            <a:r>
              <a:rPr lang="fa-IR" sz="1200"/>
              <a:t>پایان</a:t>
            </a:r>
            <a:endParaRPr lang="en-US" sz="1200"/>
          </a:p>
        </p:txBody>
      </p:sp>
      <p:sp>
        <p:nvSpPr>
          <p:cNvPr id="42004" name="Line 20"/>
          <p:cNvSpPr>
            <a:spLocks noChangeShapeType="1"/>
          </p:cNvSpPr>
          <p:nvPr/>
        </p:nvSpPr>
        <p:spPr bwMode="auto">
          <a:xfrm>
            <a:off x="6299200" y="5197380"/>
            <a:ext cx="0" cy="142875"/>
          </a:xfrm>
          <a:prstGeom prst="line">
            <a:avLst/>
          </a:prstGeom>
          <a:noFill/>
          <a:ln w="9525">
            <a:solidFill>
              <a:schemeClr val="tx1"/>
            </a:solidFill>
            <a:round/>
            <a:headEnd/>
            <a:tailEnd type="triangle" w="med" len="med"/>
          </a:ln>
          <a:effectLst/>
        </p:spPr>
        <p:txBody>
          <a:bodyPr/>
          <a:lstStyle/>
          <a:p>
            <a:endParaRPr lang="en-US"/>
          </a:p>
        </p:txBody>
      </p:sp>
      <p:sp>
        <p:nvSpPr>
          <p:cNvPr id="42005" name="Oval 21"/>
          <p:cNvSpPr>
            <a:spLocks noChangeArrowheads="1"/>
          </p:cNvSpPr>
          <p:nvPr/>
        </p:nvSpPr>
        <p:spPr bwMode="auto">
          <a:xfrm>
            <a:off x="2263775" y="2849468"/>
            <a:ext cx="936625" cy="288925"/>
          </a:xfrm>
          <a:prstGeom prst="ellipse">
            <a:avLst/>
          </a:prstGeom>
          <a:solidFill>
            <a:schemeClr val="accent1"/>
          </a:solidFill>
          <a:ln w="9525">
            <a:solidFill>
              <a:schemeClr val="tx1"/>
            </a:solidFill>
            <a:round/>
            <a:headEnd/>
            <a:tailEnd/>
          </a:ln>
          <a:effectLst/>
        </p:spPr>
        <p:txBody>
          <a:bodyPr wrap="none" anchor="ctr"/>
          <a:lstStyle/>
          <a:p>
            <a:pPr algn="ctr" rtl="0"/>
            <a:r>
              <a:rPr lang="fa-IR" sz="1200"/>
              <a:t>شروع</a:t>
            </a:r>
            <a:endParaRPr lang="en-US" sz="1200"/>
          </a:p>
        </p:txBody>
      </p:sp>
      <p:sp>
        <p:nvSpPr>
          <p:cNvPr id="42006" name="Line 22"/>
          <p:cNvSpPr>
            <a:spLocks noChangeShapeType="1"/>
          </p:cNvSpPr>
          <p:nvPr/>
        </p:nvSpPr>
        <p:spPr bwMode="auto">
          <a:xfrm>
            <a:off x="2695575" y="3138393"/>
            <a:ext cx="0" cy="142875"/>
          </a:xfrm>
          <a:prstGeom prst="line">
            <a:avLst/>
          </a:prstGeom>
          <a:noFill/>
          <a:ln w="9525">
            <a:solidFill>
              <a:schemeClr val="tx1"/>
            </a:solidFill>
            <a:round/>
            <a:headEnd/>
            <a:tailEnd type="triangle" w="med" len="med"/>
          </a:ln>
          <a:effectLst/>
        </p:spPr>
        <p:txBody>
          <a:bodyPr/>
          <a:lstStyle/>
          <a:p>
            <a:endParaRPr lang="en-US"/>
          </a:p>
        </p:txBody>
      </p:sp>
      <p:sp>
        <p:nvSpPr>
          <p:cNvPr id="42007" name="AutoShape 23"/>
          <p:cNvSpPr>
            <a:spLocks noChangeArrowheads="1"/>
          </p:cNvSpPr>
          <p:nvPr/>
        </p:nvSpPr>
        <p:spPr bwMode="auto">
          <a:xfrm>
            <a:off x="2336800" y="3281268"/>
            <a:ext cx="719138" cy="287337"/>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sz="1200"/>
              <a:t>A,B</a:t>
            </a:r>
          </a:p>
        </p:txBody>
      </p:sp>
      <p:sp>
        <p:nvSpPr>
          <p:cNvPr id="42008" name="AutoShape 24"/>
          <p:cNvSpPr>
            <a:spLocks noChangeArrowheads="1"/>
          </p:cNvSpPr>
          <p:nvPr/>
        </p:nvSpPr>
        <p:spPr bwMode="auto">
          <a:xfrm>
            <a:off x="2263775" y="3713068"/>
            <a:ext cx="792163" cy="2889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200"/>
              <a:t>A,B</a:t>
            </a:r>
          </a:p>
        </p:txBody>
      </p:sp>
      <p:sp>
        <p:nvSpPr>
          <p:cNvPr id="42009" name="Line 25"/>
          <p:cNvSpPr>
            <a:spLocks noChangeShapeType="1"/>
          </p:cNvSpPr>
          <p:nvPr/>
        </p:nvSpPr>
        <p:spPr bwMode="auto">
          <a:xfrm>
            <a:off x="2695575" y="3570193"/>
            <a:ext cx="0" cy="142875"/>
          </a:xfrm>
          <a:prstGeom prst="line">
            <a:avLst/>
          </a:prstGeom>
          <a:noFill/>
          <a:ln w="9525">
            <a:solidFill>
              <a:schemeClr val="tx1"/>
            </a:solidFill>
            <a:round/>
            <a:headEnd/>
            <a:tailEnd type="triangle" w="med" len="med"/>
          </a:ln>
          <a:effectLst/>
        </p:spPr>
        <p:txBody>
          <a:bodyPr/>
          <a:lstStyle/>
          <a:p>
            <a:endParaRPr lang="en-US"/>
          </a:p>
        </p:txBody>
      </p:sp>
      <p:sp>
        <p:nvSpPr>
          <p:cNvPr id="42010" name="Line 26"/>
          <p:cNvSpPr>
            <a:spLocks noChangeShapeType="1"/>
          </p:cNvSpPr>
          <p:nvPr/>
        </p:nvSpPr>
        <p:spPr bwMode="auto">
          <a:xfrm>
            <a:off x="2695575" y="4001993"/>
            <a:ext cx="0" cy="142875"/>
          </a:xfrm>
          <a:prstGeom prst="line">
            <a:avLst/>
          </a:prstGeom>
          <a:noFill/>
          <a:ln w="9525">
            <a:solidFill>
              <a:schemeClr val="tx1"/>
            </a:solidFill>
            <a:round/>
            <a:headEnd/>
            <a:tailEnd type="triangle" w="med" len="med"/>
          </a:ln>
          <a:effectLst/>
        </p:spPr>
        <p:txBody>
          <a:bodyPr/>
          <a:lstStyle/>
          <a:p>
            <a:endParaRPr lang="en-US"/>
          </a:p>
        </p:txBody>
      </p:sp>
      <p:sp>
        <p:nvSpPr>
          <p:cNvPr id="42011" name="Rectangle 27"/>
          <p:cNvSpPr>
            <a:spLocks noChangeArrowheads="1"/>
          </p:cNvSpPr>
          <p:nvPr/>
        </p:nvSpPr>
        <p:spPr bwMode="auto">
          <a:xfrm>
            <a:off x="2263775" y="4146455"/>
            <a:ext cx="863600" cy="574675"/>
          </a:xfrm>
          <a:prstGeom prst="rect">
            <a:avLst/>
          </a:prstGeom>
          <a:solidFill>
            <a:schemeClr val="accent1"/>
          </a:solidFill>
          <a:ln w="9525">
            <a:solidFill>
              <a:schemeClr val="tx1"/>
            </a:solidFill>
            <a:miter lim="800000"/>
            <a:headEnd/>
            <a:tailEnd/>
          </a:ln>
          <a:effectLst/>
        </p:spPr>
        <p:txBody>
          <a:bodyPr wrap="none" anchor="ctr"/>
          <a:lstStyle/>
          <a:p>
            <a:pPr algn="ctr" rtl="0"/>
            <a:endParaRPr lang="en-US" sz="1200" dirty="0"/>
          </a:p>
          <a:p>
            <a:pPr algn="ctr" rtl="0"/>
            <a:r>
              <a:rPr lang="en-US" sz="1200" dirty="0" smtClean="0"/>
              <a:t>A</a:t>
            </a:r>
            <a:r>
              <a:rPr lang="en-US" sz="1200" dirty="0"/>
              <a:t>←A+B</a:t>
            </a:r>
          </a:p>
          <a:p>
            <a:pPr algn="ctr" rtl="0"/>
            <a:r>
              <a:rPr lang="en-US" sz="1200" dirty="0"/>
              <a:t>B←A-B</a:t>
            </a:r>
          </a:p>
          <a:p>
            <a:pPr algn="ctr" rtl="0"/>
            <a:r>
              <a:rPr lang="en-US" sz="1200" dirty="0"/>
              <a:t>A←A-B</a:t>
            </a:r>
          </a:p>
          <a:p>
            <a:pPr algn="ctr" rtl="0"/>
            <a:endParaRPr lang="en-US" sz="1200" dirty="0"/>
          </a:p>
        </p:txBody>
      </p:sp>
      <p:sp>
        <p:nvSpPr>
          <p:cNvPr id="42012" name="AutoShape 28"/>
          <p:cNvSpPr>
            <a:spLocks noChangeArrowheads="1"/>
          </p:cNvSpPr>
          <p:nvPr/>
        </p:nvSpPr>
        <p:spPr bwMode="auto">
          <a:xfrm>
            <a:off x="2263775" y="4865593"/>
            <a:ext cx="792163" cy="2889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200"/>
              <a:t>A,B</a:t>
            </a:r>
          </a:p>
        </p:txBody>
      </p:sp>
      <p:sp>
        <p:nvSpPr>
          <p:cNvPr id="42013" name="Line 29"/>
          <p:cNvSpPr>
            <a:spLocks noChangeShapeType="1"/>
          </p:cNvSpPr>
          <p:nvPr/>
        </p:nvSpPr>
        <p:spPr bwMode="auto">
          <a:xfrm>
            <a:off x="2695575" y="4721130"/>
            <a:ext cx="0" cy="142875"/>
          </a:xfrm>
          <a:prstGeom prst="line">
            <a:avLst/>
          </a:prstGeom>
          <a:noFill/>
          <a:ln w="9525">
            <a:solidFill>
              <a:schemeClr val="tx1"/>
            </a:solidFill>
            <a:round/>
            <a:headEnd/>
            <a:tailEnd type="triangle" w="med" len="med"/>
          </a:ln>
          <a:effectLst/>
        </p:spPr>
        <p:txBody>
          <a:bodyPr/>
          <a:lstStyle/>
          <a:p>
            <a:endParaRPr lang="en-US"/>
          </a:p>
        </p:txBody>
      </p:sp>
      <p:sp>
        <p:nvSpPr>
          <p:cNvPr id="42014" name="Oval 30"/>
          <p:cNvSpPr>
            <a:spLocks noChangeArrowheads="1"/>
          </p:cNvSpPr>
          <p:nvPr/>
        </p:nvSpPr>
        <p:spPr bwMode="auto">
          <a:xfrm>
            <a:off x="2192338" y="5297393"/>
            <a:ext cx="936625" cy="288925"/>
          </a:xfrm>
          <a:prstGeom prst="ellipse">
            <a:avLst/>
          </a:prstGeom>
          <a:solidFill>
            <a:schemeClr val="accent1"/>
          </a:solidFill>
          <a:ln w="9525">
            <a:solidFill>
              <a:schemeClr val="tx1"/>
            </a:solidFill>
            <a:round/>
            <a:headEnd/>
            <a:tailEnd/>
          </a:ln>
          <a:effectLst/>
        </p:spPr>
        <p:txBody>
          <a:bodyPr wrap="none" anchor="ctr"/>
          <a:lstStyle/>
          <a:p>
            <a:pPr algn="ctr" rtl="0"/>
            <a:r>
              <a:rPr lang="fa-IR" sz="1200"/>
              <a:t>پایان</a:t>
            </a:r>
            <a:endParaRPr lang="en-US" sz="1200"/>
          </a:p>
        </p:txBody>
      </p:sp>
      <p:sp>
        <p:nvSpPr>
          <p:cNvPr id="42015" name="Line 31"/>
          <p:cNvSpPr>
            <a:spLocks noChangeShapeType="1"/>
          </p:cNvSpPr>
          <p:nvPr/>
        </p:nvSpPr>
        <p:spPr bwMode="auto">
          <a:xfrm>
            <a:off x="2695575" y="5154518"/>
            <a:ext cx="0" cy="142875"/>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type="lt">
                                    <p:tmPct val="10000"/>
                                  </p:iterate>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box(out)">
                                      <p:cBhvr>
                                        <p:cTn id="7" dur="500"/>
                                        <p:tgtEl>
                                          <p:spTgt spid="41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Effect transition="in" filter="box(in)">
                                      <p:cBhvr>
                                        <p:cTn id="12" dur="500"/>
                                        <p:tgtEl>
                                          <p:spTgt spid="4199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1992"/>
                                        </p:tgtEl>
                                        <p:attrNameLst>
                                          <p:attrName>style.visibility</p:attrName>
                                        </p:attrNameLst>
                                      </p:cBhvr>
                                      <p:to>
                                        <p:strVal val="visible"/>
                                      </p:to>
                                    </p:set>
                                    <p:animEffect transition="in" filter="box(in)">
                                      <p:cBhvr>
                                        <p:cTn id="15" dur="500"/>
                                        <p:tgtEl>
                                          <p:spTgt spid="4199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1993"/>
                                        </p:tgtEl>
                                        <p:attrNameLst>
                                          <p:attrName>style.visibility</p:attrName>
                                        </p:attrNameLst>
                                      </p:cBhvr>
                                      <p:to>
                                        <p:strVal val="visible"/>
                                      </p:to>
                                    </p:set>
                                    <p:animEffect transition="in" filter="box(in)">
                                      <p:cBhvr>
                                        <p:cTn id="18" dur="500"/>
                                        <p:tgtEl>
                                          <p:spTgt spid="4199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995"/>
                                        </p:tgtEl>
                                        <p:attrNameLst>
                                          <p:attrName>style.visibility</p:attrName>
                                        </p:attrNameLst>
                                      </p:cBhvr>
                                      <p:to>
                                        <p:strVal val="visible"/>
                                      </p:to>
                                    </p:set>
                                    <p:animEffect transition="in" filter="box(in)">
                                      <p:cBhvr>
                                        <p:cTn id="21" dur="500"/>
                                        <p:tgtEl>
                                          <p:spTgt spid="4199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996"/>
                                        </p:tgtEl>
                                        <p:attrNameLst>
                                          <p:attrName>style.visibility</p:attrName>
                                        </p:attrNameLst>
                                      </p:cBhvr>
                                      <p:to>
                                        <p:strVal val="visible"/>
                                      </p:to>
                                    </p:set>
                                    <p:animEffect transition="in" filter="box(in)">
                                      <p:cBhvr>
                                        <p:cTn id="24" dur="500"/>
                                        <p:tgtEl>
                                          <p:spTgt spid="4199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998"/>
                                        </p:tgtEl>
                                        <p:attrNameLst>
                                          <p:attrName>style.visibility</p:attrName>
                                        </p:attrNameLst>
                                      </p:cBhvr>
                                      <p:to>
                                        <p:strVal val="visible"/>
                                      </p:to>
                                    </p:set>
                                    <p:animEffect transition="in" filter="box(in)">
                                      <p:cBhvr>
                                        <p:cTn id="27" dur="500"/>
                                        <p:tgtEl>
                                          <p:spTgt spid="4199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999"/>
                                        </p:tgtEl>
                                        <p:attrNameLst>
                                          <p:attrName>style.visibility</p:attrName>
                                        </p:attrNameLst>
                                      </p:cBhvr>
                                      <p:to>
                                        <p:strVal val="visible"/>
                                      </p:to>
                                    </p:set>
                                    <p:animEffect transition="in" filter="box(in)">
                                      <p:cBhvr>
                                        <p:cTn id="30" dur="500"/>
                                        <p:tgtEl>
                                          <p:spTgt spid="41999"/>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2001"/>
                                        </p:tgtEl>
                                        <p:attrNameLst>
                                          <p:attrName>style.visibility</p:attrName>
                                        </p:attrNameLst>
                                      </p:cBhvr>
                                      <p:to>
                                        <p:strVal val="visible"/>
                                      </p:to>
                                    </p:set>
                                    <p:animEffect transition="in" filter="box(in)">
                                      <p:cBhvr>
                                        <p:cTn id="33" dur="500"/>
                                        <p:tgtEl>
                                          <p:spTgt spid="4200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2002"/>
                                        </p:tgtEl>
                                        <p:attrNameLst>
                                          <p:attrName>style.visibility</p:attrName>
                                        </p:attrNameLst>
                                      </p:cBhvr>
                                      <p:to>
                                        <p:strVal val="visible"/>
                                      </p:to>
                                    </p:set>
                                    <p:animEffect transition="in" filter="box(in)">
                                      <p:cBhvr>
                                        <p:cTn id="36" dur="500"/>
                                        <p:tgtEl>
                                          <p:spTgt spid="4200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2003"/>
                                        </p:tgtEl>
                                        <p:attrNameLst>
                                          <p:attrName>style.visibility</p:attrName>
                                        </p:attrNameLst>
                                      </p:cBhvr>
                                      <p:to>
                                        <p:strVal val="visible"/>
                                      </p:to>
                                    </p:set>
                                    <p:animEffect transition="in" filter="box(in)">
                                      <p:cBhvr>
                                        <p:cTn id="39" dur="500"/>
                                        <p:tgtEl>
                                          <p:spTgt spid="4200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2004"/>
                                        </p:tgtEl>
                                        <p:attrNameLst>
                                          <p:attrName>style.visibility</p:attrName>
                                        </p:attrNameLst>
                                      </p:cBhvr>
                                      <p:to>
                                        <p:strVal val="visible"/>
                                      </p:to>
                                    </p:set>
                                    <p:animEffect transition="in" filter="box(in)">
                                      <p:cBhvr>
                                        <p:cTn id="42" dur="500"/>
                                        <p:tgtEl>
                                          <p:spTgt spid="4200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989">
                                            <p:txEl>
                                              <p:pRg st="0" end="0"/>
                                            </p:txEl>
                                          </p:spTgt>
                                        </p:tgtEl>
                                        <p:attrNameLst>
                                          <p:attrName>style.visibility</p:attrName>
                                        </p:attrNameLst>
                                      </p:cBhvr>
                                      <p:to>
                                        <p:strVal val="visible"/>
                                      </p:to>
                                    </p:set>
                                    <p:animEffect transition="in" filter="blinds(horizontal)">
                                      <p:cBhvr>
                                        <p:cTn id="47" dur="500"/>
                                        <p:tgtEl>
                                          <p:spTgt spid="4198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1989">
                                            <p:txEl>
                                              <p:pRg st="1" end="1"/>
                                            </p:txEl>
                                          </p:spTgt>
                                        </p:tgtEl>
                                        <p:attrNameLst>
                                          <p:attrName>style.visibility</p:attrName>
                                        </p:attrNameLst>
                                      </p:cBhvr>
                                      <p:to>
                                        <p:strVal val="visible"/>
                                      </p:to>
                                    </p:set>
                                    <p:animEffect transition="in" filter="blinds(horizontal)">
                                      <p:cBhvr>
                                        <p:cTn id="52" dur="500"/>
                                        <p:tgtEl>
                                          <p:spTgt spid="41989">
                                            <p:txEl>
                                              <p:pRg st="1" end="1"/>
                                            </p:txEl>
                                          </p:spTgt>
                                        </p:tgtEl>
                                      </p:cBhvr>
                                    </p:animEffect>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42005"/>
                                        </p:tgtEl>
                                        <p:attrNameLst>
                                          <p:attrName>style.visibility</p:attrName>
                                        </p:attrNameLst>
                                      </p:cBhvr>
                                      <p:to>
                                        <p:strVal val="visible"/>
                                      </p:to>
                                    </p:set>
                                    <p:animEffect transition="in" filter="checkerboard(across)">
                                      <p:cBhvr>
                                        <p:cTn id="56" dur="500"/>
                                        <p:tgtEl>
                                          <p:spTgt spid="42005"/>
                                        </p:tgtEl>
                                      </p:cBhvr>
                                    </p:animEffect>
                                  </p:childTnLst>
                                </p:cTn>
                              </p:par>
                            </p:childTnLst>
                          </p:cTn>
                        </p:par>
                        <p:par>
                          <p:cTn id="57" fill="hold">
                            <p:stCondLst>
                              <p:cond delay="1000"/>
                            </p:stCondLst>
                            <p:childTnLst>
                              <p:par>
                                <p:cTn id="58" presetID="5" presetClass="entr" presetSubtype="10" fill="hold" grpId="0" nodeType="afterEffect">
                                  <p:stCondLst>
                                    <p:cond delay="0"/>
                                  </p:stCondLst>
                                  <p:childTnLst>
                                    <p:set>
                                      <p:cBhvr>
                                        <p:cTn id="59" dur="1" fill="hold">
                                          <p:stCondLst>
                                            <p:cond delay="0"/>
                                          </p:stCondLst>
                                        </p:cTn>
                                        <p:tgtEl>
                                          <p:spTgt spid="42006"/>
                                        </p:tgtEl>
                                        <p:attrNameLst>
                                          <p:attrName>style.visibility</p:attrName>
                                        </p:attrNameLst>
                                      </p:cBhvr>
                                      <p:to>
                                        <p:strVal val="visible"/>
                                      </p:to>
                                    </p:set>
                                    <p:animEffect transition="in" filter="checkerboard(across)">
                                      <p:cBhvr>
                                        <p:cTn id="60" dur="500"/>
                                        <p:tgtEl>
                                          <p:spTgt spid="42006"/>
                                        </p:tgtEl>
                                      </p:cBhvr>
                                    </p:animEffect>
                                  </p:childTnLst>
                                </p:cTn>
                              </p:par>
                            </p:childTnLst>
                          </p:cTn>
                        </p:par>
                        <p:par>
                          <p:cTn id="61" fill="hold">
                            <p:stCondLst>
                              <p:cond delay="1500"/>
                            </p:stCondLst>
                            <p:childTnLst>
                              <p:par>
                                <p:cTn id="62" presetID="5" presetClass="entr" presetSubtype="10" fill="hold" grpId="0" nodeType="afterEffect">
                                  <p:stCondLst>
                                    <p:cond delay="0"/>
                                  </p:stCondLst>
                                  <p:childTnLst>
                                    <p:set>
                                      <p:cBhvr>
                                        <p:cTn id="63" dur="1" fill="hold">
                                          <p:stCondLst>
                                            <p:cond delay="0"/>
                                          </p:stCondLst>
                                        </p:cTn>
                                        <p:tgtEl>
                                          <p:spTgt spid="42007"/>
                                        </p:tgtEl>
                                        <p:attrNameLst>
                                          <p:attrName>style.visibility</p:attrName>
                                        </p:attrNameLst>
                                      </p:cBhvr>
                                      <p:to>
                                        <p:strVal val="visible"/>
                                      </p:to>
                                    </p:set>
                                    <p:animEffect transition="in" filter="checkerboard(across)">
                                      <p:cBhvr>
                                        <p:cTn id="64" dur="500"/>
                                        <p:tgtEl>
                                          <p:spTgt spid="42007"/>
                                        </p:tgtEl>
                                      </p:cBhvr>
                                    </p:animEffect>
                                  </p:childTnLst>
                                </p:cTn>
                              </p:par>
                            </p:childTnLst>
                          </p:cTn>
                        </p:par>
                        <p:par>
                          <p:cTn id="65" fill="hold">
                            <p:stCondLst>
                              <p:cond delay="2000"/>
                            </p:stCondLst>
                            <p:childTnLst>
                              <p:par>
                                <p:cTn id="66" presetID="5" presetClass="entr" presetSubtype="10" fill="hold" grpId="0" nodeType="afterEffect">
                                  <p:stCondLst>
                                    <p:cond delay="0"/>
                                  </p:stCondLst>
                                  <p:childTnLst>
                                    <p:set>
                                      <p:cBhvr>
                                        <p:cTn id="67" dur="1" fill="hold">
                                          <p:stCondLst>
                                            <p:cond delay="0"/>
                                          </p:stCondLst>
                                        </p:cTn>
                                        <p:tgtEl>
                                          <p:spTgt spid="42008"/>
                                        </p:tgtEl>
                                        <p:attrNameLst>
                                          <p:attrName>style.visibility</p:attrName>
                                        </p:attrNameLst>
                                      </p:cBhvr>
                                      <p:to>
                                        <p:strVal val="visible"/>
                                      </p:to>
                                    </p:set>
                                    <p:animEffect transition="in" filter="checkerboard(across)">
                                      <p:cBhvr>
                                        <p:cTn id="68" dur="500"/>
                                        <p:tgtEl>
                                          <p:spTgt spid="42008"/>
                                        </p:tgtEl>
                                      </p:cBhvr>
                                    </p:animEffect>
                                  </p:childTnLst>
                                </p:cTn>
                              </p:par>
                            </p:childTnLst>
                          </p:cTn>
                        </p:par>
                        <p:par>
                          <p:cTn id="69" fill="hold">
                            <p:stCondLst>
                              <p:cond delay="2500"/>
                            </p:stCondLst>
                            <p:childTnLst>
                              <p:par>
                                <p:cTn id="70" presetID="5" presetClass="entr" presetSubtype="10" fill="hold" grpId="0" nodeType="afterEffect">
                                  <p:stCondLst>
                                    <p:cond delay="0"/>
                                  </p:stCondLst>
                                  <p:childTnLst>
                                    <p:set>
                                      <p:cBhvr>
                                        <p:cTn id="71" dur="1" fill="hold">
                                          <p:stCondLst>
                                            <p:cond delay="0"/>
                                          </p:stCondLst>
                                        </p:cTn>
                                        <p:tgtEl>
                                          <p:spTgt spid="42009"/>
                                        </p:tgtEl>
                                        <p:attrNameLst>
                                          <p:attrName>style.visibility</p:attrName>
                                        </p:attrNameLst>
                                      </p:cBhvr>
                                      <p:to>
                                        <p:strVal val="visible"/>
                                      </p:to>
                                    </p:set>
                                    <p:animEffect transition="in" filter="checkerboard(across)">
                                      <p:cBhvr>
                                        <p:cTn id="72" dur="500"/>
                                        <p:tgtEl>
                                          <p:spTgt spid="42009"/>
                                        </p:tgtEl>
                                      </p:cBhvr>
                                    </p:animEffect>
                                  </p:childTnLst>
                                </p:cTn>
                              </p:par>
                            </p:childTnLst>
                          </p:cTn>
                        </p:par>
                        <p:par>
                          <p:cTn id="73" fill="hold">
                            <p:stCondLst>
                              <p:cond delay="3000"/>
                            </p:stCondLst>
                            <p:childTnLst>
                              <p:par>
                                <p:cTn id="74" presetID="5" presetClass="entr" presetSubtype="10" fill="hold" grpId="0" nodeType="afterEffect">
                                  <p:stCondLst>
                                    <p:cond delay="0"/>
                                  </p:stCondLst>
                                  <p:childTnLst>
                                    <p:set>
                                      <p:cBhvr>
                                        <p:cTn id="75" dur="1" fill="hold">
                                          <p:stCondLst>
                                            <p:cond delay="0"/>
                                          </p:stCondLst>
                                        </p:cTn>
                                        <p:tgtEl>
                                          <p:spTgt spid="42010"/>
                                        </p:tgtEl>
                                        <p:attrNameLst>
                                          <p:attrName>style.visibility</p:attrName>
                                        </p:attrNameLst>
                                      </p:cBhvr>
                                      <p:to>
                                        <p:strVal val="visible"/>
                                      </p:to>
                                    </p:set>
                                    <p:animEffect transition="in" filter="checkerboard(across)">
                                      <p:cBhvr>
                                        <p:cTn id="76" dur="500"/>
                                        <p:tgtEl>
                                          <p:spTgt spid="42010"/>
                                        </p:tgtEl>
                                      </p:cBhvr>
                                    </p:animEffect>
                                  </p:childTnLst>
                                </p:cTn>
                              </p:par>
                            </p:childTnLst>
                          </p:cTn>
                        </p:par>
                        <p:par>
                          <p:cTn id="77" fill="hold">
                            <p:stCondLst>
                              <p:cond delay="3500"/>
                            </p:stCondLst>
                            <p:childTnLst>
                              <p:par>
                                <p:cTn id="78" presetID="5" presetClass="entr" presetSubtype="10" fill="hold" grpId="0" nodeType="afterEffect">
                                  <p:stCondLst>
                                    <p:cond delay="0"/>
                                  </p:stCondLst>
                                  <p:childTnLst>
                                    <p:set>
                                      <p:cBhvr>
                                        <p:cTn id="79" dur="1" fill="hold">
                                          <p:stCondLst>
                                            <p:cond delay="0"/>
                                          </p:stCondLst>
                                        </p:cTn>
                                        <p:tgtEl>
                                          <p:spTgt spid="42011"/>
                                        </p:tgtEl>
                                        <p:attrNameLst>
                                          <p:attrName>style.visibility</p:attrName>
                                        </p:attrNameLst>
                                      </p:cBhvr>
                                      <p:to>
                                        <p:strVal val="visible"/>
                                      </p:to>
                                    </p:set>
                                    <p:animEffect transition="in" filter="checkerboard(across)">
                                      <p:cBhvr>
                                        <p:cTn id="80" dur="500"/>
                                        <p:tgtEl>
                                          <p:spTgt spid="42011"/>
                                        </p:tgtEl>
                                      </p:cBhvr>
                                    </p:animEffect>
                                  </p:childTnLst>
                                </p:cTn>
                              </p:par>
                            </p:childTnLst>
                          </p:cTn>
                        </p:par>
                        <p:par>
                          <p:cTn id="81" fill="hold">
                            <p:stCondLst>
                              <p:cond delay="4000"/>
                            </p:stCondLst>
                            <p:childTnLst>
                              <p:par>
                                <p:cTn id="82" presetID="5" presetClass="entr" presetSubtype="10" fill="hold" grpId="0" nodeType="afterEffect">
                                  <p:stCondLst>
                                    <p:cond delay="0"/>
                                  </p:stCondLst>
                                  <p:childTnLst>
                                    <p:set>
                                      <p:cBhvr>
                                        <p:cTn id="83" dur="1" fill="hold">
                                          <p:stCondLst>
                                            <p:cond delay="0"/>
                                          </p:stCondLst>
                                        </p:cTn>
                                        <p:tgtEl>
                                          <p:spTgt spid="42012"/>
                                        </p:tgtEl>
                                        <p:attrNameLst>
                                          <p:attrName>style.visibility</p:attrName>
                                        </p:attrNameLst>
                                      </p:cBhvr>
                                      <p:to>
                                        <p:strVal val="visible"/>
                                      </p:to>
                                    </p:set>
                                    <p:animEffect transition="in" filter="checkerboard(across)">
                                      <p:cBhvr>
                                        <p:cTn id="84" dur="500"/>
                                        <p:tgtEl>
                                          <p:spTgt spid="42012"/>
                                        </p:tgtEl>
                                      </p:cBhvr>
                                    </p:animEffect>
                                  </p:childTnLst>
                                </p:cTn>
                              </p:par>
                            </p:childTnLst>
                          </p:cTn>
                        </p:par>
                        <p:par>
                          <p:cTn id="85" fill="hold">
                            <p:stCondLst>
                              <p:cond delay="4500"/>
                            </p:stCondLst>
                            <p:childTnLst>
                              <p:par>
                                <p:cTn id="86" presetID="5" presetClass="entr" presetSubtype="10" fill="hold" grpId="0" nodeType="afterEffect">
                                  <p:stCondLst>
                                    <p:cond delay="0"/>
                                  </p:stCondLst>
                                  <p:childTnLst>
                                    <p:set>
                                      <p:cBhvr>
                                        <p:cTn id="87" dur="1" fill="hold">
                                          <p:stCondLst>
                                            <p:cond delay="0"/>
                                          </p:stCondLst>
                                        </p:cTn>
                                        <p:tgtEl>
                                          <p:spTgt spid="42013"/>
                                        </p:tgtEl>
                                        <p:attrNameLst>
                                          <p:attrName>style.visibility</p:attrName>
                                        </p:attrNameLst>
                                      </p:cBhvr>
                                      <p:to>
                                        <p:strVal val="visible"/>
                                      </p:to>
                                    </p:set>
                                    <p:animEffect transition="in" filter="checkerboard(across)">
                                      <p:cBhvr>
                                        <p:cTn id="88" dur="500"/>
                                        <p:tgtEl>
                                          <p:spTgt spid="42013"/>
                                        </p:tgtEl>
                                      </p:cBhvr>
                                    </p:animEffect>
                                  </p:childTnLst>
                                </p:cTn>
                              </p:par>
                            </p:childTnLst>
                          </p:cTn>
                        </p:par>
                        <p:par>
                          <p:cTn id="89" fill="hold">
                            <p:stCondLst>
                              <p:cond delay="5000"/>
                            </p:stCondLst>
                            <p:childTnLst>
                              <p:par>
                                <p:cTn id="90" presetID="5" presetClass="entr" presetSubtype="10" fill="hold" grpId="0" nodeType="afterEffect">
                                  <p:stCondLst>
                                    <p:cond delay="0"/>
                                  </p:stCondLst>
                                  <p:childTnLst>
                                    <p:set>
                                      <p:cBhvr>
                                        <p:cTn id="91" dur="1" fill="hold">
                                          <p:stCondLst>
                                            <p:cond delay="0"/>
                                          </p:stCondLst>
                                        </p:cTn>
                                        <p:tgtEl>
                                          <p:spTgt spid="42014"/>
                                        </p:tgtEl>
                                        <p:attrNameLst>
                                          <p:attrName>style.visibility</p:attrName>
                                        </p:attrNameLst>
                                      </p:cBhvr>
                                      <p:to>
                                        <p:strVal val="visible"/>
                                      </p:to>
                                    </p:set>
                                    <p:animEffect transition="in" filter="checkerboard(across)">
                                      <p:cBhvr>
                                        <p:cTn id="92" dur="500"/>
                                        <p:tgtEl>
                                          <p:spTgt spid="42014"/>
                                        </p:tgtEl>
                                      </p:cBhvr>
                                    </p:animEffect>
                                  </p:childTnLst>
                                </p:cTn>
                              </p:par>
                            </p:childTnLst>
                          </p:cTn>
                        </p:par>
                        <p:par>
                          <p:cTn id="93" fill="hold">
                            <p:stCondLst>
                              <p:cond delay="5500"/>
                            </p:stCondLst>
                            <p:childTnLst>
                              <p:par>
                                <p:cTn id="94" presetID="5" presetClass="entr" presetSubtype="10" fill="hold" grpId="0" nodeType="afterEffect">
                                  <p:stCondLst>
                                    <p:cond delay="0"/>
                                  </p:stCondLst>
                                  <p:childTnLst>
                                    <p:set>
                                      <p:cBhvr>
                                        <p:cTn id="95" dur="1" fill="hold">
                                          <p:stCondLst>
                                            <p:cond delay="0"/>
                                          </p:stCondLst>
                                        </p:cTn>
                                        <p:tgtEl>
                                          <p:spTgt spid="42015"/>
                                        </p:tgtEl>
                                        <p:attrNameLst>
                                          <p:attrName>style.visibility</p:attrName>
                                        </p:attrNameLst>
                                      </p:cBhvr>
                                      <p:to>
                                        <p:strVal val="visible"/>
                                      </p:to>
                                    </p:set>
                                    <p:animEffect transition="in" filter="checkerboard(across)">
                                      <p:cBhvr>
                                        <p:cTn id="96" dur="500"/>
                                        <p:tgtEl>
                                          <p:spTgt spid="42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P spid="41989" grpId="0" build="p"/>
      <p:bldP spid="41990" grpId="0" animBg="1"/>
      <p:bldP spid="41992" grpId="0" animBg="1"/>
      <p:bldP spid="41993" grpId="0" animBg="1"/>
      <p:bldP spid="41995" grpId="0" animBg="1"/>
      <p:bldP spid="41996" grpId="0" animBg="1"/>
      <p:bldP spid="41998" grpId="0" animBg="1"/>
      <p:bldP spid="41999" grpId="0" animBg="1"/>
      <p:bldP spid="42001" grpId="0" animBg="1"/>
      <p:bldP spid="42002" grpId="0" animBg="1"/>
      <p:bldP spid="42003" grpId="0" animBg="1"/>
      <p:bldP spid="42004" grpId="0" animBg="1"/>
      <p:bldP spid="42005" grpId="0" animBg="1"/>
      <p:bldP spid="42006" grpId="0" animBg="1"/>
      <p:bldP spid="42007" grpId="0" animBg="1"/>
      <p:bldP spid="42008" grpId="0" animBg="1"/>
      <p:bldP spid="42009" grpId="0" animBg="1"/>
      <p:bldP spid="42010" grpId="0" animBg="1"/>
      <p:bldP spid="42011" grpId="0" animBg="1"/>
      <p:bldP spid="42012" grpId="0" animBg="1"/>
      <p:bldP spid="42013" grpId="0" animBg="1"/>
      <p:bldP spid="42014" grpId="0" animBg="1"/>
      <p:bldP spid="420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42994" y="71414"/>
            <a:ext cx="8229600" cy="1139825"/>
          </a:xfrm>
        </p:spPr>
        <p:txBody>
          <a:bodyPr/>
          <a:lstStyle/>
          <a:p>
            <a:pPr algn="r" rtl="1"/>
            <a:r>
              <a:rPr lang="fa-IR" sz="2800" dirty="0"/>
              <a:t>مثال 5: </a:t>
            </a:r>
            <a:r>
              <a:rPr lang="fa-IR" sz="2400" dirty="0"/>
              <a:t>فلوچارتی رسم کنید که سه ضلع یک مثلث را خوانده، تعیین کند که آیا مثلث قائم الزاویه است یا خیر؟ </a:t>
            </a:r>
            <a:endParaRPr lang="en-US" sz="4800" dirty="0"/>
          </a:p>
        </p:txBody>
      </p:sp>
      <p:sp>
        <p:nvSpPr>
          <p:cNvPr id="44035" name="Rectangle 3"/>
          <p:cNvSpPr>
            <a:spLocks noGrp="1" noChangeArrowheads="1"/>
          </p:cNvSpPr>
          <p:nvPr>
            <p:ph type="body" sz="half" idx="1"/>
          </p:nvPr>
        </p:nvSpPr>
        <p:spPr>
          <a:xfrm>
            <a:off x="782668" y="2357430"/>
            <a:ext cx="8147050" cy="3714776"/>
          </a:xfrm>
        </p:spPr>
        <p:txBody>
          <a:bodyPr/>
          <a:lstStyle/>
          <a:p>
            <a:pPr algn="r" rtl="1"/>
            <a:r>
              <a:rPr lang="fa-IR" sz="3600" b="1" dirty="0">
                <a:solidFill>
                  <a:srgbClr val="C00000"/>
                </a:solidFill>
                <a:effectLst/>
              </a:rPr>
              <a:t>برای قائم الزاویه بودن مثلث اندازه اضلاع آن باید در یکی از عبارات زیر صدق کند</a:t>
            </a:r>
            <a:r>
              <a:rPr lang="fa-IR" sz="3600" b="1" dirty="0" smtClean="0">
                <a:solidFill>
                  <a:srgbClr val="C00000"/>
                </a:solidFill>
                <a:effectLst/>
              </a:rPr>
              <a:t>.</a:t>
            </a:r>
            <a:endParaRPr lang="en-US" sz="3600" b="1" dirty="0" smtClean="0">
              <a:solidFill>
                <a:srgbClr val="C00000"/>
              </a:solidFill>
              <a:effectLst/>
            </a:endParaRPr>
          </a:p>
          <a:p>
            <a:pPr algn="r" rtl="1"/>
            <a:endParaRPr lang="en-US" sz="3600" b="1" dirty="0">
              <a:solidFill>
                <a:srgbClr val="C00000"/>
              </a:solidFill>
              <a:effectLst/>
            </a:endParaRPr>
          </a:p>
          <a:p>
            <a:pPr algn="l">
              <a:buFont typeface="Wingdings" pitchFamily="2" charset="2"/>
              <a:buNone/>
            </a:pPr>
            <a:r>
              <a:rPr lang="en-US" sz="3600" b="1" dirty="0">
                <a:solidFill>
                  <a:srgbClr val="C00000"/>
                </a:solidFill>
                <a:effectLst/>
              </a:rPr>
              <a:t>A²=B²+C²  </a:t>
            </a:r>
            <a:r>
              <a:rPr lang="fa-IR" sz="3600" b="1" dirty="0">
                <a:solidFill>
                  <a:srgbClr val="C00000"/>
                </a:solidFill>
                <a:effectLst/>
              </a:rPr>
              <a:t>  یا  </a:t>
            </a:r>
            <a:r>
              <a:rPr lang="en-US" sz="3600" b="1" dirty="0">
                <a:solidFill>
                  <a:srgbClr val="C00000"/>
                </a:solidFill>
                <a:effectLst/>
              </a:rPr>
              <a:t>B²=A²+C²</a:t>
            </a:r>
            <a:r>
              <a:rPr lang="fa-IR" sz="3600" b="1" dirty="0">
                <a:solidFill>
                  <a:srgbClr val="C00000"/>
                </a:solidFill>
                <a:effectLst/>
              </a:rPr>
              <a:t>  یا  </a:t>
            </a:r>
            <a:r>
              <a:rPr lang="en-US" sz="3600" b="1" dirty="0" smtClean="0">
                <a:solidFill>
                  <a:srgbClr val="C00000"/>
                </a:solidFill>
                <a:effectLst/>
              </a:rPr>
              <a:t>C²=A²+B²</a:t>
            </a:r>
            <a:endParaRPr lang="en-US" sz="3600" b="1" dirty="0">
              <a:solidFill>
                <a:srgbClr val="C00000"/>
              </a:solidFill>
              <a:effectLst/>
            </a:endParaRPr>
          </a:p>
        </p:txBody>
      </p:sp>
      <p:graphicFrame>
        <p:nvGraphicFramePr>
          <p:cNvPr id="44036" name="Object 4"/>
          <p:cNvGraphicFramePr>
            <a:graphicFrameLocks noGrp="1" noChangeAspect="1"/>
          </p:cNvGraphicFramePr>
          <p:nvPr>
            <p:ph sz="quarter" idx="2"/>
          </p:nvPr>
        </p:nvGraphicFramePr>
        <p:xfrm>
          <a:off x="6610350" y="2587625"/>
          <a:ext cx="114300" cy="214313"/>
        </p:xfrm>
        <a:graphic>
          <a:graphicData uri="http://schemas.openxmlformats.org/presentationml/2006/ole">
            <mc:AlternateContent xmlns:mc="http://schemas.openxmlformats.org/markup-compatibility/2006">
              <mc:Choice xmlns:v="urn:schemas-microsoft-com:vml" Requires="v">
                <p:oleObj spid="_x0000_s181269"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2587625"/>
                        <a:ext cx="114300"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4035">
                                            <p:txEl>
                                              <p:pRg st="2" end="2"/>
                                            </p:txEl>
                                          </p:spTgt>
                                        </p:tgtEl>
                                        <p:attrNameLst>
                                          <p:attrName>style.visibility</p:attrName>
                                        </p:attrNameLst>
                                      </p:cBhvr>
                                      <p:to>
                                        <p:strVal val="visible"/>
                                      </p:to>
                                    </p:set>
                                    <p:animEffect transition="in" filter="fade">
                                      <p:cBhvr>
                                        <p:cTn id="7" dur="500"/>
                                        <p:tgtEl>
                                          <p:spTgt spid="44035">
                                            <p:txEl>
                                              <p:pRg st="2" end="2"/>
                                            </p:txEl>
                                          </p:spTgt>
                                        </p:tgtEl>
                                      </p:cBhvr>
                                    </p:animEffect>
                                    <p:anim calcmode="lin" valueType="num">
                                      <p:cBhvr>
                                        <p:cTn id="8" dur="500" fill="hold"/>
                                        <p:tgtEl>
                                          <p:spTgt spid="44035">
                                            <p:txEl>
                                              <p:pRg st="2" end="2"/>
                                            </p:txEl>
                                          </p:spTgt>
                                        </p:tgtEl>
                                        <p:attrNameLst>
                                          <p:attrName>ppt_w</p:attrName>
                                        </p:attrNameLst>
                                      </p:cBhvr>
                                      <p:tavLst>
                                        <p:tav tm="0" fmla="#ppt_w*sin(2.5*pi*$)">
                                          <p:val>
                                            <p:fltVal val="0"/>
                                          </p:val>
                                        </p:tav>
                                        <p:tav tm="100000">
                                          <p:val>
                                            <p:fltVal val="1"/>
                                          </p:val>
                                        </p:tav>
                                      </p:tavLst>
                                    </p:anim>
                                    <p:anim calcmode="lin" valueType="num">
                                      <p:cBhvr>
                                        <p:cTn id="9" dur="500" fill="hold"/>
                                        <p:tgtEl>
                                          <p:spTgt spid="4403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0"/>
          <p:cNvSpPr>
            <a:spLocks noChangeArrowheads="1"/>
          </p:cNvSpPr>
          <p:nvPr/>
        </p:nvSpPr>
        <p:spPr bwMode="auto">
          <a:xfrm>
            <a:off x="4125925" y="1643050"/>
            <a:ext cx="863600" cy="215900"/>
          </a:xfrm>
          <a:prstGeom prst="ellipse">
            <a:avLst/>
          </a:prstGeom>
          <a:solidFill>
            <a:schemeClr val="accent1"/>
          </a:solidFill>
          <a:ln w="9525">
            <a:solidFill>
              <a:schemeClr val="tx1"/>
            </a:solidFill>
            <a:round/>
            <a:headEnd/>
            <a:tailEnd/>
          </a:ln>
          <a:effectLst/>
        </p:spPr>
        <p:txBody>
          <a:bodyPr wrap="none" anchor="ctr"/>
          <a:lstStyle/>
          <a:p>
            <a:pPr algn="ctr" rtl="0"/>
            <a:r>
              <a:rPr lang="fa-IR" sz="1600"/>
              <a:t>شروع</a:t>
            </a:r>
            <a:endParaRPr lang="en-US" sz="1600"/>
          </a:p>
        </p:txBody>
      </p:sp>
      <p:sp>
        <p:nvSpPr>
          <p:cNvPr id="7" name="Line 12"/>
          <p:cNvSpPr>
            <a:spLocks noChangeShapeType="1"/>
          </p:cNvSpPr>
          <p:nvPr/>
        </p:nvSpPr>
        <p:spPr bwMode="auto">
          <a:xfrm>
            <a:off x="4557725" y="1858950"/>
            <a:ext cx="0" cy="144463"/>
          </a:xfrm>
          <a:prstGeom prst="line">
            <a:avLst/>
          </a:prstGeom>
          <a:noFill/>
          <a:ln w="9525">
            <a:solidFill>
              <a:schemeClr val="tx1"/>
            </a:solidFill>
            <a:round/>
            <a:headEnd/>
            <a:tailEnd type="triangle" w="med" len="med"/>
          </a:ln>
          <a:effectLst/>
        </p:spPr>
        <p:txBody>
          <a:bodyPr/>
          <a:lstStyle/>
          <a:p>
            <a:endParaRPr lang="en-US" sz="3600"/>
          </a:p>
        </p:txBody>
      </p:sp>
      <p:sp>
        <p:nvSpPr>
          <p:cNvPr id="8" name="AutoShape 13"/>
          <p:cNvSpPr>
            <a:spLocks noChangeArrowheads="1"/>
          </p:cNvSpPr>
          <p:nvPr/>
        </p:nvSpPr>
        <p:spPr bwMode="auto">
          <a:xfrm>
            <a:off x="4084624" y="2003413"/>
            <a:ext cx="1344632" cy="282579"/>
          </a:xfrm>
          <a:prstGeom prst="flowChartInputOutput">
            <a:avLst/>
          </a:prstGeom>
          <a:solidFill>
            <a:schemeClr val="accent1"/>
          </a:solidFill>
          <a:ln w="9525">
            <a:solidFill>
              <a:schemeClr val="tx1"/>
            </a:solidFill>
            <a:miter lim="800000"/>
            <a:headEnd/>
            <a:tailEnd/>
          </a:ln>
          <a:effectLst/>
        </p:spPr>
        <p:txBody>
          <a:bodyPr wrap="none" anchor="ctr"/>
          <a:lstStyle/>
          <a:p>
            <a:pPr algn="ctr" rtl="0"/>
            <a:endParaRPr lang="en-US" sz="3600"/>
          </a:p>
        </p:txBody>
      </p:sp>
      <p:sp>
        <p:nvSpPr>
          <p:cNvPr id="9" name="Text Box 16"/>
          <p:cNvSpPr txBox="1">
            <a:spLocks noChangeArrowheads="1"/>
          </p:cNvSpPr>
          <p:nvPr/>
        </p:nvSpPr>
        <p:spPr bwMode="auto">
          <a:xfrm>
            <a:off x="4270388" y="2003413"/>
            <a:ext cx="1346844" cy="338554"/>
          </a:xfrm>
          <a:prstGeom prst="rect">
            <a:avLst/>
          </a:prstGeom>
          <a:noFill/>
          <a:ln w="9525">
            <a:noFill/>
            <a:miter lim="800000"/>
            <a:headEnd/>
            <a:tailEnd/>
          </a:ln>
          <a:effectLst/>
        </p:spPr>
        <p:txBody>
          <a:bodyPr wrap="none">
            <a:spAutoFit/>
          </a:bodyPr>
          <a:lstStyle/>
          <a:p>
            <a:pPr algn="ctr"/>
            <a:r>
              <a:rPr lang="en-US" sz="1600" dirty="0" smtClean="0"/>
              <a:t>Read(A,B,C)</a:t>
            </a:r>
            <a:endParaRPr lang="en-US" sz="1600" dirty="0"/>
          </a:p>
        </p:txBody>
      </p:sp>
      <p:sp>
        <p:nvSpPr>
          <p:cNvPr id="10" name="Line 17"/>
          <p:cNvSpPr>
            <a:spLocks noChangeShapeType="1"/>
          </p:cNvSpPr>
          <p:nvPr/>
        </p:nvSpPr>
        <p:spPr bwMode="auto">
          <a:xfrm>
            <a:off x="4557725" y="2290750"/>
            <a:ext cx="0" cy="144463"/>
          </a:xfrm>
          <a:prstGeom prst="line">
            <a:avLst/>
          </a:prstGeom>
          <a:noFill/>
          <a:ln w="9525">
            <a:solidFill>
              <a:schemeClr val="tx1"/>
            </a:solidFill>
            <a:round/>
            <a:headEnd/>
            <a:tailEnd type="triangle" w="med" len="med"/>
          </a:ln>
          <a:effectLst/>
        </p:spPr>
        <p:txBody>
          <a:bodyPr/>
          <a:lstStyle/>
          <a:p>
            <a:endParaRPr lang="en-US" sz="3600"/>
          </a:p>
        </p:txBody>
      </p:sp>
      <p:sp>
        <p:nvSpPr>
          <p:cNvPr id="11" name="AutoShape 18"/>
          <p:cNvSpPr>
            <a:spLocks noChangeArrowheads="1"/>
          </p:cNvSpPr>
          <p:nvPr/>
        </p:nvSpPr>
        <p:spPr bwMode="auto">
          <a:xfrm>
            <a:off x="4054488" y="2435213"/>
            <a:ext cx="935037" cy="576262"/>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A²=B²+C²</a:t>
            </a:r>
          </a:p>
        </p:txBody>
      </p:sp>
      <p:sp>
        <p:nvSpPr>
          <p:cNvPr id="12" name="Line 20"/>
          <p:cNvSpPr>
            <a:spLocks noChangeShapeType="1"/>
          </p:cNvSpPr>
          <p:nvPr/>
        </p:nvSpPr>
        <p:spPr bwMode="auto">
          <a:xfrm>
            <a:off x="4989525" y="2724138"/>
            <a:ext cx="936625" cy="0"/>
          </a:xfrm>
          <a:prstGeom prst="line">
            <a:avLst/>
          </a:prstGeom>
          <a:noFill/>
          <a:ln w="9525">
            <a:solidFill>
              <a:schemeClr val="tx1"/>
            </a:solidFill>
            <a:round/>
            <a:headEnd/>
            <a:tailEnd/>
          </a:ln>
          <a:effectLst/>
        </p:spPr>
        <p:txBody>
          <a:bodyPr/>
          <a:lstStyle/>
          <a:p>
            <a:endParaRPr lang="en-US" sz="3600"/>
          </a:p>
        </p:txBody>
      </p:sp>
      <p:sp>
        <p:nvSpPr>
          <p:cNvPr id="13" name="Text Box 21"/>
          <p:cNvSpPr txBox="1">
            <a:spLocks noChangeArrowheads="1"/>
          </p:cNvSpPr>
          <p:nvPr/>
        </p:nvSpPr>
        <p:spPr bwMode="auto">
          <a:xfrm>
            <a:off x="4970475" y="2362188"/>
            <a:ext cx="423514" cy="523220"/>
          </a:xfrm>
          <a:prstGeom prst="rect">
            <a:avLst/>
          </a:prstGeom>
          <a:noFill/>
          <a:ln w="9525">
            <a:noFill/>
            <a:miter lim="800000"/>
            <a:headEnd/>
            <a:tailEnd/>
          </a:ln>
          <a:effectLst/>
        </p:spPr>
        <p:txBody>
          <a:bodyPr wrap="none">
            <a:spAutoFit/>
          </a:bodyPr>
          <a:lstStyle/>
          <a:p>
            <a:pPr algn="l" rtl="0"/>
            <a:r>
              <a:rPr lang="en-US" sz="2800"/>
              <a:t>Y</a:t>
            </a:r>
          </a:p>
        </p:txBody>
      </p:sp>
      <p:sp>
        <p:nvSpPr>
          <p:cNvPr id="14" name="Line 22"/>
          <p:cNvSpPr>
            <a:spLocks noChangeShapeType="1"/>
          </p:cNvSpPr>
          <p:nvPr/>
        </p:nvSpPr>
        <p:spPr bwMode="auto">
          <a:xfrm>
            <a:off x="4486288" y="3011475"/>
            <a:ext cx="0" cy="215900"/>
          </a:xfrm>
          <a:prstGeom prst="line">
            <a:avLst/>
          </a:prstGeom>
          <a:noFill/>
          <a:ln w="9525">
            <a:solidFill>
              <a:schemeClr val="tx1"/>
            </a:solidFill>
            <a:round/>
            <a:headEnd/>
            <a:tailEnd type="triangle" w="med" len="med"/>
          </a:ln>
          <a:effectLst/>
        </p:spPr>
        <p:txBody>
          <a:bodyPr/>
          <a:lstStyle/>
          <a:p>
            <a:endParaRPr lang="en-US" sz="3600"/>
          </a:p>
        </p:txBody>
      </p:sp>
      <p:sp>
        <p:nvSpPr>
          <p:cNvPr id="15" name="Text Box 23"/>
          <p:cNvSpPr txBox="1">
            <a:spLocks noChangeArrowheads="1"/>
          </p:cNvSpPr>
          <p:nvPr/>
        </p:nvSpPr>
        <p:spPr bwMode="auto">
          <a:xfrm>
            <a:off x="4125925" y="2940038"/>
            <a:ext cx="332142" cy="338554"/>
          </a:xfrm>
          <a:prstGeom prst="rect">
            <a:avLst/>
          </a:prstGeom>
          <a:noFill/>
          <a:ln w="9525">
            <a:noFill/>
            <a:miter lim="800000"/>
            <a:headEnd/>
            <a:tailEnd/>
          </a:ln>
          <a:effectLst/>
        </p:spPr>
        <p:txBody>
          <a:bodyPr wrap="none">
            <a:spAutoFit/>
          </a:bodyPr>
          <a:lstStyle/>
          <a:p>
            <a:pPr algn="l" rtl="0"/>
            <a:r>
              <a:rPr lang="en-US" sz="1600"/>
              <a:t>N</a:t>
            </a:r>
          </a:p>
        </p:txBody>
      </p:sp>
      <p:sp>
        <p:nvSpPr>
          <p:cNvPr id="16" name="AutoShape 24"/>
          <p:cNvSpPr>
            <a:spLocks noChangeArrowheads="1"/>
          </p:cNvSpPr>
          <p:nvPr/>
        </p:nvSpPr>
        <p:spPr bwMode="auto">
          <a:xfrm>
            <a:off x="4054488" y="3227375"/>
            <a:ext cx="935037" cy="576263"/>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B²=A²+C²</a:t>
            </a:r>
            <a:endParaRPr lang="en-US" sz="3600"/>
          </a:p>
        </p:txBody>
      </p:sp>
      <p:sp>
        <p:nvSpPr>
          <p:cNvPr id="17" name="Line 25"/>
          <p:cNvSpPr>
            <a:spLocks noChangeShapeType="1"/>
          </p:cNvSpPr>
          <p:nvPr/>
        </p:nvSpPr>
        <p:spPr bwMode="auto">
          <a:xfrm>
            <a:off x="4989525" y="3516300"/>
            <a:ext cx="792163" cy="0"/>
          </a:xfrm>
          <a:prstGeom prst="line">
            <a:avLst/>
          </a:prstGeom>
          <a:noFill/>
          <a:ln w="9525">
            <a:solidFill>
              <a:schemeClr val="tx1"/>
            </a:solidFill>
            <a:round/>
            <a:headEnd/>
            <a:tailEnd type="triangle" w="med" len="med"/>
          </a:ln>
          <a:effectLst/>
        </p:spPr>
        <p:txBody>
          <a:bodyPr/>
          <a:lstStyle/>
          <a:p>
            <a:endParaRPr lang="en-US" sz="3600"/>
          </a:p>
        </p:txBody>
      </p:sp>
      <p:sp>
        <p:nvSpPr>
          <p:cNvPr id="18" name="Text Box 28"/>
          <p:cNvSpPr txBox="1">
            <a:spLocks noChangeArrowheads="1"/>
          </p:cNvSpPr>
          <p:nvPr/>
        </p:nvSpPr>
        <p:spPr bwMode="auto">
          <a:xfrm>
            <a:off x="4989525" y="3155938"/>
            <a:ext cx="423514" cy="523220"/>
          </a:xfrm>
          <a:prstGeom prst="rect">
            <a:avLst/>
          </a:prstGeom>
          <a:noFill/>
          <a:ln w="9525">
            <a:noFill/>
            <a:miter lim="800000"/>
            <a:headEnd/>
            <a:tailEnd/>
          </a:ln>
          <a:effectLst/>
        </p:spPr>
        <p:txBody>
          <a:bodyPr wrap="none">
            <a:spAutoFit/>
          </a:bodyPr>
          <a:lstStyle/>
          <a:p>
            <a:pPr algn="l" rtl="0"/>
            <a:r>
              <a:rPr lang="en-US" sz="2800"/>
              <a:t>Y</a:t>
            </a:r>
            <a:endParaRPr lang="en-US" sz="3600"/>
          </a:p>
        </p:txBody>
      </p:sp>
      <p:sp>
        <p:nvSpPr>
          <p:cNvPr id="19" name="Line 30"/>
          <p:cNvSpPr>
            <a:spLocks noChangeShapeType="1"/>
          </p:cNvSpPr>
          <p:nvPr/>
        </p:nvSpPr>
        <p:spPr bwMode="auto">
          <a:xfrm>
            <a:off x="4486288" y="3803638"/>
            <a:ext cx="0" cy="215900"/>
          </a:xfrm>
          <a:prstGeom prst="line">
            <a:avLst/>
          </a:prstGeom>
          <a:noFill/>
          <a:ln w="9525">
            <a:solidFill>
              <a:schemeClr val="tx1"/>
            </a:solidFill>
            <a:round/>
            <a:headEnd/>
            <a:tailEnd type="triangle" w="med" len="med"/>
          </a:ln>
          <a:effectLst/>
        </p:spPr>
        <p:txBody>
          <a:bodyPr/>
          <a:lstStyle/>
          <a:p>
            <a:endParaRPr lang="en-US" sz="3600"/>
          </a:p>
        </p:txBody>
      </p:sp>
      <p:sp>
        <p:nvSpPr>
          <p:cNvPr id="20" name="Text Box 31"/>
          <p:cNvSpPr txBox="1">
            <a:spLocks noChangeArrowheads="1"/>
          </p:cNvSpPr>
          <p:nvPr/>
        </p:nvSpPr>
        <p:spPr bwMode="auto">
          <a:xfrm>
            <a:off x="4125925" y="3732200"/>
            <a:ext cx="332142" cy="338554"/>
          </a:xfrm>
          <a:prstGeom prst="rect">
            <a:avLst/>
          </a:prstGeom>
          <a:noFill/>
          <a:ln w="9525">
            <a:noFill/>
            <a:miter lim="800000"/>
            <a:headEnd/>
            <a:tailEnd/>
          </a:ln>
          <a:effectLst/>
        </p:spPr>
        <p:txBody>
          <a:bodyPr wrap="none">
            <a:spAutoFit/>
          </a:bodyPr>
          <a:lstStyle/>
          <a:p>
            <a:pPr algn="l" rtl="0"/>
            <a:r>
              <a:rPr lang="en-US" sz="1600"/>
              <a:t>N</a:t>
            </a:r>
            <a:endParaRPr lang="en-US" sz="3600"/>
          </a:p>
        </p:txBody>
      </p:sp>
      <p:sp>
        <p:nvSpPr>
          <p:cNvPr id="21" name="AutoShape 32"/>
          <p:cNvSpPr>
            <a:spLocks noChangeArrowheads="1"/>
          </p:cNvSpPr>
          <p:nvPr/>
        </p:nvSpPr>
        <p:spPr bwMode="auto">
          <a:xfrm>
            <a:off x="4054488" y="4019538"/>
            <a:ext cx="935037" cy="576262"/>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C²=B²+A²</a:t>
            </a:r>
            <a:endParaRPr lang="en-US" sz="3600"/>
          </a:p>
        </p:txBody>
      </p:sp>
      <p:sp>
        <p:nvSpPr>
          <p:cNvPr id="22" name="Text Box 33"/>
          <p:cNvSpPr txBox="1">
            <a:spLocks noChangeArrowheads="1"/>
          </p:cNvSpPr>
          <p:nvPr/>
        </p:nvSpPr>
        <p:spPr bwMode="auto">
          <a:xfrm>
            <a:off x="4989525" y="3875075"/>
            <a:ext cx="423514" cy="523220"/>
          </a:xfrm>
          <a:prstGeom prst="rect">
            <a:avLst/>
          </a:prstGeom>
          <a:noFill/>
          <a:ln w="9525">
            <a:noFill/>
            <a:miter lim="800000"/>
            <a:headEnd/>
            <a:tailEnd/>
          </a:ln>
          <a:effectLst/>
        </p:spPr>
        <p:txBody>
          <a:bodyPr wrap="none">
            <a:spAutoFit/>
          </a:bodyPr>
          <a:lstStyle/>
          <a:p>
            <a:pPr algn="l" rtl="0"/>
            <a:r>
              <a:rPr lang="en-US" sz="2800"/>
              <a:t>Y</a:t>
            </a:r>
            <a:endParaRPr lang="en-US" sz="3600"/>
          </a:p>
        </p:txBody>
      </p:sp>
      <p:sp>
        <p:nvSpPr>
          <p:cNvPr id="23" name="Text Box 35"/>
          <p:cNvSpPr txBox="1">
            <a:spLocks noChangeArrowheads="1"/>
          </p:cNvSpPr>
          <p:nvPr/>
        </p:nvSpPr>
        <p:spPr bwMode="auto">
          <a:xfrm>
            <a:off x="4125925" y="4595800"/>
            <a:ext cx="332142" cy="338554"/>
          </a:xfrm>
          <a:prstGeom prst="rect">
            <a:avLst/>
          </a:prstGeom>
          <a:noFill/>
          <a:ln w="9525">
            <a:noFill/>
            <a:miter lim="800000"/>
            <a:headEnd/>
            <a:tailEnd/>
          </a:ln>
          <a:effectLst/>
        </p:spPr>
        <p:txBody>
          <a:bodyPr wrap="none">
            <a:spAutoFit/>
          </a:bodyPr>
          <a:lstStyle/>
          <a:p>
            <a:pPr algn="l" rtl="0"/>
            <a:r>
              <a:rPr lang="en-US" sz="1600"/>
              <a:t>N</a:t>
            </a:r>
            <a:endParaRPr lang="en-US" sz="3600"/>
          </a:p>
        </p:txBody>
      </p:sp>
      <p:sp>
        <p:nvSpPr>
          <p:cNvPr id="24" name="Line 36"/>
          <p:cNvSpPr>
            <a:spLocks noChangeShapeType="1"/>
          </p:cNvSpPr>
          <p:nvPr/>
        </p:nvSpPr>
        <p:spPr bwMode="auto">
          <a:xfrm>
            <a:off x="4486288" y="4595800"/>
            <a:ext cx="0" cy="215900"/>
          </a:xfrm>
          <a:prstGeom prst="line">
            <a:avLst/>
          </a:prstGeom>
          <a:noFill/>
          <a:ln w="9525">
            <a:solidFill>
              <a:schemeClr val="tx1"/>
            </a:solidFill>
            <a:round/>
            <a:headEnd/>
            <a:tailEnd type="triangle" w="med" len="med"/>
          </a:ln>
          <a:effectLst/>
        </p:spPr>
        <p:txBody>
          <a:bodyPr/>
          <a:lstStyle/>
          <a:p>
            <a:endParaRPr lang="en-US" sz="3600"/>
          </a:p>
        </p:txBody>
      </p:sp>
      <p:sp>
        <p:nvSpPr>
          <p:cNvPr id="25" name="Line 37"/>
          <p:cNvSpPr>
            <a:spLocks noChangeShapeType="1"/>
          </p:cNvSpPr>
          <p:nvPr/>
        </p:nvSpPr>
        <p:spPr bwMode="auto">
          <a:xfrm>
            <a:off x="4989525" y="4306875"/>
            <a:ext cx="792163" cy="0"/>
          </a:xfrm>
          <a:prstGeom prst="line">
            <a:avLst/>
          </a:prstGeom>
          <a:noFill/>
          <a:ln w="9525">
            <a:solidFill>
              <a:schemeClr val="tx1"/>
            </a:solidFill>
            <a:round/>
            <a:headEnd/>
            <a:tailEnd type="triangle" w="med" len="med"/>
          </a:ln>
          <a:effectLst/>
        </p:spPr>
        <p:txBody>
          <a:bodyPr/>
          <a:lstStyle/>
          <a:p>
            <a:endParaRPr lang="en-US" sz="3600"/>
          </a:p>
        </p:txBody>
      </p:sp>
      <p:sp>
        <p:nvSpPr>
          <p:cNvPr id="26" name="Oval 38"/>
          <p:cNvSpPr>
            <a:spLocks noChangeArrowheads="1"/>
          </p:cNvSpPr>
          <p:nvPr/>
        </p:nvSpPr>
        <p:spPr bwMode="auto">
          <a:xfrm>
            <a:off x="5781688" y="3443275"/>
            <a:ext cx="215900" cy="215900"/>
          </a:xfrm>
          <a:prstGeom prst="ellipse">
            <a:avLst/>
          </a:prstGeom>
          <a:solidFill>
            <a:schemeClr val="accent1"/>
          </a:solidFill>
          <a:ln w="9525">
            <a:solidFill>
              <a:schemeClr val="tx1"/>
            </a:solidFill>
            <a:round/>
            <a:headEnd/>
            <a:tailEnd/>
          </a:ln>
          <a:effectLst/>
        </p:spPr>
        <p:txBody>
          <a:bodyPr wrap="none" anchor="ctr"/>
          <a:lstStyle/>
          <a:p>
            <a:endParaRPr lang="en-US" sz="3600"/>
          </a:p>
        </p:txBody>
      </p:sp>
      <p:sp>
        <p:nvSpPr>
          <p:cNvPr id="27" name="Oval 39"/>
          <p:cNvSpPr>
            <a:spLocks noChangeArrowheads="1"/>
          </p:cNvSpPr>
          <p:nvPr/>
        </p:nvSpPr>
        <p:spPr bwMode="auto">
          <a:xfrm>
            <a:off x="5781688" y="4235438"/>
            <a:ext cx="215900" cy="215900"/>
          </a:xfrm>
          <a:prstGeom prst="ellipse">
            <a:avLst/>
          </a:prstGeom>
          <a:solidFill>
            <a:schemeClr val="accent1"/>
          </a:solidFill>
          <a:ln w="9525">
            <a:solidFill>
              <a:schemeClr val="tx1"/>
            </a:solidFill>
            <a:round/>
            <a:headEnd/>
            <a:tailEnd/>
          </a:ln>
          <a:effectLst/>
        </p:spPr>
        <p:txBody>
          <a:bodyPr wrap="none" anchor="ctr"/>
          <a:lstStyle/>
          <a:p>
            <a:endParaRPr lang="en-US" sz="3600"/>
          </a:p>
        </p:txBody>
      </p:sp>
      <p:sp>
        <p:nvSpPr>
          <p:cNvPr id="28" name="Line 40"/>
          <p:cNvSpPr>
            <a:spLocks noChangeShapeType="1"/>
          </p:cNvSpPr>
          <p:nvPr/>
        </p:nvSpPr>
        <p:spPr bwMode="auto">
          <a:xfrm>
            <a:off x="5926150" y="2724138"/>
            <a:ext cx="0" cy="719137"/>
          </a:xfrm>
          <a:prstGeom prst="line">
            <a:avLst/>
          </a:prstGeom>
          <a:noFill/>
          <a:ln w="9525">
            <a:solidFill>
              <a:schemeClr val="tx1"/>
            </a:solidFill>
            <a:round/>
            <a:headEnd/>
            <a:tailEnd type="triangle" w="med" len="med"/>
          </a:ln>
          <a:effectLst/>
        </p:spPr>
        <p:txBody>
          <a:bodyPr/>
          <a:lstStyle/>
          <a:p>
            <a:endParaRPr lang="en-US" sz="3600"/>
          </a:p>
        </p:txBody>
      </p:sp>
      <p:sp>
        <p:nvSpPr>
          <p:cNvPr id="29" name="Line 41"/>
          <p:cNvSpPr>
            <a:spLocks noChangeShapeType="1"/>
          </p:cNvSpPr>
          <p:nvPr/>
        </p:nvSpPr>
        <p:spPr bwMode="auto">
          <a:xfrm>
            <a:off x="5926150" y="3659175"/>
            <a:ext cx="0" cy="576263"/>
          </a:xfrm>
          <a:prstGeom prst="line">
            <a:avLst/>
          </a:prstGeom>
          <a:noFill/>
          <a:ln w="9525">
            <a:solidFill>
              <a:schemeClr val="tx1"/>
            </a:solidFill>
            <a:round/>
            <a:headEnd/>
            <a:tailEnd type="triangle" w="med" len="med"/>
          </a:ln>
          <a:effectLst/>
        </p:spPr>
        <p:txBody>
          <a:bodyPr/>
          <a:lstStyle/>
          <a:p>
            <a:endParaRPr lang="en-US" sz="3600"/>
          </a:p>
        </p:txBody>
      </p:sp>
      <p:sp>
        <p:nvSpPr>
          <p:cNvPr id="30" name="AutoShape 42"/>
          <p:cNvSpPr>
            <a:spLocks noChangeArrowheads="1"/>
          </p:cNvSpPr>
          <p:nvPr/>
        </p:nvSpPr>
        <p:spPr bwMode="auto">
          <a:xfrm>
            <a:off x="3981463" y="4811700"/>
            <a:ext cx="1008062" cy="431800"/>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400" dirty="0" smtClean="0"/>
              <a:t>Write(“NO”)</a:t>
            </a:r>
            <a:endParaRPr lang="en-US" sz="1400" dirty="0"/>
          </a:p>
        </p:txBody>
      </p:sp>
      <p:sp>
        <p:nvSpPr>
          <p:cNvPr id="31" name="AutoShape 43"/>
          <p:cNvSpPr>
            <a:spLocks noChangeArrowheads="1"/>
          </p:cNvSpPr>
          <p:nvPr/>
        </p:nvSpPr>
        <p:spPr bwMode="auto">
          <a:xfrm>
            <a:off x="5349888" y="4811700"/>
            <a:ext cx="1008062" cy="431800"/>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400" dirty="0" smtClean="0"/>
              <a:t>Write(“YES”)</a:t>
            </a:r>
            <a:endParaRPr lang="en-US" sz="1400" dirty="0"/>
          </a:p>
        </p:txBody>
      </p:sp>
      <p:sp>
        <p:nvSpPr>
          <p:cNvPr id="32" name="Line 44"/>
          <p:cNvSpPr>
            <a:spLocks noChangeShapeType="1"/>
          </p:cNvSpPr>
          <p:nvPr/>
        </p:nvSpPr>
        <p:spPr bwMode="auto">
          <a:xfrm>
            <a:off x="5926150" y="4451338"/>
            <a:ext cx="0" cy="360362"/>
          </a:xfrm>
          <a:prstGeom prst="line">
            <a:avLst/>
          </a:prstGeom>
          <a:noFill/>
          <a:ln w="9525">
            <a:solidFill>
              <a:schemeClr val="tx1"/>
            </a:solidFill>
            <a:round/>
            <a:headEnd/>
            <a:tailEnd type="triangle" w="med" len="med"/>
          </a:ln>
          <a:effectLst/>
        </p:spPr>
        <p:txBody>
          <a:bodyPr/>
          <a:lstStyle/>
          <a:p>
            <a:endParaRPr lang="en-US" sz="3600"/>
          </a:p>
        </p:txBody>
      </p:sp>
      <p:sp>
        <p:nvSpPr>
          <p:cNvPr id="33" name="Oval 47"/>
          <p:cNvSpPr>
            <a:spLocks noChangeArrowheads="1"/>
          </p:cNvSpPr>
          <p:nvPr/>
        </p:nvSpPr>
        <p:spPr bwMode="auto">
          <a:xfrm>
            <a:off x="4414850" y="5459400"/>
            <a:ext cx="215900" cy="215900"/>
          </a:xfrm>
          <a:prstGeom prst="ellipse">
            <a:avLst/>
          </a:prstGeom>
          <a:solidFill>
            <a:schemeClr val="accent1"/>
          </a:solidFill>
          <a:ln w="9525">
            <a:solidFill>
              <a:schemeClr val="tx1"/>
            </a:solidFill>
            <a:round/>
            <a:headEnd/>
            <a:tailEnd/>
          </a:ln>
          <a:effectLst/>
        </p:spPr>
        <p:txBody>
          <a:bodyPr wrap="none" anchor="ctr"/>
          <a:lstStyle/>
          <a:p>
            <a:endParaRPr lang="en-US" sz="3600"/>
          </a:p>
        </p:txBody>
      </p:sp>
      <p:sp>
        <p:nvSpPr>
          <p:cNvPr id="34" name="Line 48"/>
          <p:cNvSpPr>
            <a:spLocks noChangeShapeType="1"/>
          </p:cNvSpPr>
          <p:nvPr/>
        </p:nvSpPr>
        <p:spPr bwMode="auto">
          <a:xfrm>
            <a:off x="4557725" y="5243500"/>
            <a:ext cx="0" cy="215900"/>
          </a:xfrm>
          <a:prstGeom prst="line">
            <a:avLst/>
          </a:prstGeom>
          <a:noFill/>
          <a:ln w="9525">
            <a:solidFill>
              <a:schemeClr val="tx1"/>
            </a:solidFill>
            <a:round/>
            <a:headEnd/>
            <a:tailEnd type="triangle" w="med" len="med"/>
          </a:ln>
          <a:effectLst/>
        </p:spPr>
        <p:txBody>
          <a:bodyPr/>
          <a:lstStyle/>
          <a:p>
            <a:endParaRPr lang="en-US" sz="3600"/>
          </a:p>
        </p:txBody>
      </p:sp>
      <p:sp>
        <p:nvSpPr>
          <p:cNvPr id="35" name="Line 49"/>
          <p:cNvSpPr>
            <a:spLocks noChangeShapeType="1"/>
          </p:cNvSpPr>
          <p:nvPr/>
        </p:nvSpPr>
        <p:spPr bwMode="auto">
          <a:xfrm>
            <a:off x="5854713" y="5243500"/>
            <a:ext cx="0" cy="360363"/>
          </a:xfrm>
          <a:prstGeom prst="line">
            <a:avLst/>
          </a:prstGeom>
          <a:noFill/>
          <a:ln w="9525">
            <a:solidFill>
              <a:schemeClr val="tx1"/>
            </a:solidFill>
            <a:round/>
            <a:headEnd/>
            <a:tailEnd/>
          </a:ln>
          <a:effectLst/>
        </p:spPr>
        <p:txBody>
          <a:bodyPr/>
          <a:lstStyle/>
          <a:p>
            <a:endParaRPr lang="en-US" sz="3600"/>
          </a:p>
        </p:txBody>
      </p:sp>
      <p:sp>
        <p:nvSpPr>
          <p:cNvPr id="36" name="Line 50"/>
          <p:cNvSpPr>
            <a:spLocks noChangeShapeType="1"/>
          </p:cNvSpPr>
          <p:nvPr/>
        </p:nvSpPr>
        <p:spPr bwMode="auto">
          <a:xfrm flipH="1">
            <a:off x="4630750" y="5603863"/>
            <a:ext cx="1223963" cy="0"/>
          </a:xfrm>
          <a:prstGeom prst="line">
            <a:avLst/>
          </a:prstGeom>
          <a:noFill/>
          <a:ln w="9525">
            <a:solidFill>
              <a:schemeClr val="tx1"/>
            </a:solidFill>
            <a:round/>
            <a:headEnd/>
            <a:tailEnd type="triangle" w="med" len="med"/>
          </a:ln>
          <a:effectLst/>
        </p:spPr>
        <p:txBody>
          <a:bodyPr/>
          <a:lstStyle/>
          <a:p>
            <a:endParaRPr lang="en-US" sz="3600"/>
          </a:p>
        </p:txBody>
      </p:sp>
      <p:sp>
        <p:nvSpPr>
          <p:cNvPr id="37" name="Line 51"/>
          <p:cNvSpPr>
            <a:spLocks noChangeShapeType="1"/>
          </p:cNvSpPr>
          <p:nvPr/>
        </p:nvSpPr>
        <p:spPr bwMode="auto">
          <a:xfrm>
            <a:off x="4557725" y="5675300"/>
            <a:ext cx="0" cy="215900"/>
          </a:xfrm>
          <a:prstGeom prst="line">
            <a:avLst/>
          </a:prstGeom>
          <a:noFill/>
          <a:ln w="9525">
            <a:solidFill>
              <a:schemeClr val="tx1"/>
            </a:solidFill>
            <a:round/>
            <a:headEnd/>
            <a:tailEnd type="triangle" w="med" len="med"/>
          </a:ln>
          <a:effectLst/>
        </p:spPr>
        <p:txBody>
          <a:bodyPr/>
          <a:lstStyle/>
          <a:p>
            <a:endParaRPr lang="en-US" sz="3600"/>
          </a:p>
        </p:txBody>
      </p:sp>
      <p:sp>
        <p:nvSpPr>
          <p:cNvPr id="38" name="Oval 52"/>
          <p:cNvSpPr>
            <a:spLocks noChangeArrowheads="1"/>
          </p:cNvSpPr>
          <p:nvPr/>
        </p:nvSpPr>
        <p:spPr bwMode="auto">
          <a:xfrm>
            <a:off x="4125925" y="5891200"/>
            <a:ext cx="863600" cy="215900"/>
          </a:xfrm>
          <a:prstGeom prst="ellipse">
            <a:avLst/>
          </a:prstGeom>
          <a:solidFill>
            <a:schemeClr val="accent1"/>
          </a:solidFill>
          <a:ln w="9525">
            <a:solidFill>
              <a:schemeClr val="tx1"/>
            </a:solidFill>
            <a:round/>
            <a:headEnd/>
            <a:tailEnd/>
          </a:ln>
          <a:effectLst/>
        </p:spPr>
        <p:txBody>
          <a:bodyPr wrap="none" anchor="ctr"/>
          <a:lstStyle/>
          <a:p>
            <a:pPr algn="ctr" rtl="0"/>
            <a:r>
              <a:rPr lang="fa-IR" sz="1600"/>
              <a:t>پایان</a:t>
            </a:r>
            <a:endParaRPr lang="en-US" sz="16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style.rotation</p:attrName>
                                        </p:attrNameLst>
                                      </p:cBhvr>
                                      <p:tavLst>
                                        <p:tav tm="0">
                                          <p:val>
                                            <p:fltVal val="720"/>
                                          </p:val>
                                        </p:tav>
                                        <p:tav tm="100000">
                                          <p:val>
                                            <p:fltVal val="0"/>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 calcmode="lin" valueType="num">
                                      <p:cBhvr>
                                        <p:cTn id="28" dur="2000" fill="hold"/>
                                        <p:tgtEl>
                                          <p:spTgt spid="9"/>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style.rotation</p:attrName>
                                        </p:attrNameLst>
                                      </p:cBhvr>
                                      <p:tavLst>
                                        <p:tav tm="0">
                                          <p:val>
                                            <p:fltVal val="720"/>
                                          </p:val>
                                        </p:tav>
                                        <p:tav tm="100000">
                                          <p:val>
                                            <p:fltVal val="0"/>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 calcmode="lin" valueType="num">
                                      <p:cBhvr>
                                        <p:cTn id="34" dur="200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style.rotation</p:attrName>
                                        </p:attrNameLst>
                                      </p:cBhvr>
                                      <p:tavLst>
                                        <p:tav tm="0">
                                          <p:val>
                                            <p:fltVal val="720"/>
                                          </p:val>
                                        </p:tav>
                                        <p:tav tm="100000">
                                          <p:val>
                                            <p:fltVal val="0"/>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anim calcmode="lin" valueType="num">
                                      <p:cBhvr>
                                        <p:cTn id="40" dur="2000" fill="hold"/>
                                        <p:tgtEl>
                                          <p:spTgt spid="11"/>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style.rotation</p:attrName>
                                        </p:attrNameLst>
                                      </p:cBhvr>
                                      <p:tavLst>
                                        <p:tav tm="0">
                                          <p:val>
                                            <p:fltVal val="720"/>
                                          </p:val>
                                        </p:tav>
                                        <p:tav tm="100000">
                                          <p:val>
                                            <p:fltVal val="0"/>
                                          </p:val>
                                        </p:tav>
                                      </p:tavLst>
                                    </p:anim>
                                    <p:anim calcmode="lin" valueType="num">
                                      <p:cBhvr>
                                        <p:cTn id="45" dur="2000" fill="hold"/>
                                        <p:tgtEl>
                                          <p:spTgt spid="12"/>
                                        </p:tgtEl>
                                        <p:attrNameLst>
                                          <p:attrName>ppt_h</p:attrName>
                                        </p:attrNameLst>
                                      </p:cBhvr>
                                      <p:tavLst>
                                        <p:tav tm="0">
                                          <p:val>
                                            <p:fltVal val="0"/>
                                          </p:val>
                                        </p:tav>
                                        <p:tav tm="100000">
                                          <p:val>
                                            <p:strVal val="#ppt_h"/>
                                          </p:val>
                                        </p:tav>
                                      </p:tavLst>
                                    </p:anim>
                                    <p:anim calcmode="lin" valueType="num">
                                      <p:cBhvr>
                                        <p:cTn id="46" dur="2000" fill="hold"/>
                                        <p:tgtEl>
                                          <p:spTgt spid="12"/>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anim calcmode="lin" valueType="num">
                                      <p:cBhvr>
                                        <p:cTn id="50" dur="2000" fill="hold"/>
                                        <p:tgtEl>
                                          <p:spTgt spid="13"/>
                                        </p:tgtEl>
                                        <p:attrNameLst>
                                          <p:attrName>style.rotation</p:attrName>
                                        </p:attrNameLst>
                                      </p:cBhvr>
                                      <p:tavLst>
                                        <p:tav tm="0">
                                          <p:val>
                                            <p:fltVal val="720"/>
                                          </p:val>
                                        </p:tav>
                                        <p:tav tm="100000">
                                          <p:val>
                                            <p:fltVal val="0"/>
                                          </p:val>
                                        </p:tav>
                                      </p:tavLst>
                                    </p:anim>
                                    <p:anim calcmode="lin" valueType="num">
                                      <p:cBhvr>
                                        <p:cTn id="51" dur="2000" fill="hold"/>
                                        <p:tgtEl>
                                          <p:spTgt spid="13"/>
                                        </p:tgtEl>
                                        <p:attrNameLst>
                                          <p:attrName>ppt_h</p:attrName>
                                        </p:attrNameLst>
                                      </p:cBhvr>
                                      <p:tavLst>
                                        <p:tav tm="0">
                                          <p:val>
                                            <p:fltVal val="0"/>
                                          </p:val>
                                        </p:tav>
                                        <p:tav tm="100000">
                                          <p:val>
                                            <p:strVal val="#ppt_h"/>
                                          </p:val>
                                        </p:tav>
                                      </p:tavLst>
                                    </p:anim>
                                    <p:anim calcmode="lin" valueType="num">
                                      <p:cBhvr>
                                        <p:cTn id="52" dur="2000" fill="hold"/>
                                        <p:tgtEl>
                                          <p:spTgt spid="13"/>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style.rotation</p:attrName>
                                        </p:attrNameLst>
                                      </p:cBhvr>
                                      <p:tavLst>
                                        <p:tav tm="0">
                                          <p:val>
                                            <p:fltVal val="720"/>
                                          </p:val>
                                        </p:tav>
                                        <p:tav tm="100000">
                                          <p:val>
                                            <p:fltVal val="0"/>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 calcmode="lin" valueType="num">
                                      <p:cBhvr>
                                        <p:cTn id="58" dur="2000" fill="hold"/>
                                        <p:tgtEl>
                                          <p:spTgt spid="14"/>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anim calcmode="lin" valueType="num">
                                      <p:cBhvr>
                                        <p:cTn id="62" dur="2000" fill="hold"/>
                                        <p:tgtEl>
                                          <p:spTgt spid="15"/>
                                        </p:tgtEl>
                                        <p:attrNameLst>
                                          <p:attrName>style.rotation</p:attrName>
                                        </p:attrNameLst>
                                      </p:cBhvr>
                                      <p:tavLst>
                                        <p:tav tm="0">
                                          <p:val>
                                            <p:fltVal val="720"/>
                                          </p:val>
                                        </p:tav>
                                        <p:tav tm="100000">
                                          <p:val>
                                            <p:fltVal val="0"/>
                                          </p:val>
                                        </p:tav>
                                      </p:tavLst>
                                    </p:anim>
                                    <p:anim calcmode="lin" valueType="num">
                                      <p:cBhvr>
                                        <p:cTn id="63" dur="2000" fill="hold"/>
                                        <p:tgtEl>
                                          <p:spTgt spid="15"/>
                                        </p:tgtEl>
                                        <p:attrNameLst>
                                          <p:attrName>ppt_h</p:attrName>
                                        </p:attrNameLst>
                                      </p:cBhvr>
                                      <p:tavLst>
                                        <p:tav tm="0">
                                          <p:val>
                                            <p:fltVal val="0"/>
                                          </p:val>
                                        </p:tav>
                                        <p:tav tm="100000">
                                          <p:val>
                                            <p:strVal val="#ppt_h"/>
                                          </p:val>
                                        </p:tav>
                                      </p:tavLst>
                                    </p:anim>
                                    <p:anim calcmode="lin" valueType="num">
                                      <p:cBhvr>
                                        <p:cTn id="64" dur="2000" fill="hold"/>
                                        <p:tgtEl>
                                          <p:spTgt spid="15"/>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anim calcmode="lin" valueType="num">
                                      <p:cBhvr>
                                        <p:cTn id="68" dur="2000" fill="hold"/>
                                        <p:tgtEl>
                                          <p:spTgt spid="16"/>
                                        </p:tgtEl>
                                        <p:attrNameLst>
                                          <p:attrName>style.rotation</p:attrName>
                                        </p:attrNameLst>
                                      </p:cBhvr>
                                      <p:tavLst>
                                        <p:tav tm="0">
                                          <p:val>
                                            <p:fltVal val="720"/>
                                          </p:val>
                                        </p:tav>
                                        <p:tav tm="100000">
                                          <p:val>
                                            <p:fltVal val="0"/>
                                          </p:val>
                                        </p:tav>
                                      </p:tavLst>
                                    </p:anim>
                                    <p:anim calcmode="lin" valueType="num">
                                      <p:cBhvr>
                                        <p:cTn id="69" dur="2000" fill="hold"/>
                                        <p:tgtEl>
                                          <p:spTgt spid="16"/>
                                        </p:tgtEl>
                                        <p:attrNameLst>
                                          <p:attrName>ppt_h</p:attrName>
                                        </p:attrNameLst>
                                      </p:cBhvr>
                                      <p:tavLst>
                                        <p:tav tm="0">
                                          <p:val>
                                            <p:fltVal val="0"/>
                                          </p:val>
                                        </p:tav>
                                        <p:tav tm="100000">
                                          <p:val>
                                            <p:strVal val="#ppt_h"/>
                                          </p:val>
                                        </p:tav>
                                      </p:tavLst>
                                    </p:anim>
                                    <p:anim calcmode="lin" valueType="num">
                                      <p:cBhvr>
                                        <p:cTn id="70" dur="2000" fill="hold"/>
                                        <p:tgtEl>
                                          <p:spTgt spid="16"/>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anim calcmode="lin" valueType="num">
                                      <p:cBhvr>
                                        <p:cTn id="74" dur="2000" fill="hold"/>
                                        <p:tgtEl>
                                          <p:spTgt spid="17"/>
                                        </p:tgtEl>
                                        <p:attrNameLst>
                                          <p:attrName>style.rotation</p:attrName>
                                        </p:attrNameLst>
                                      </p:cBhvr>
                                      <p:tavLst>
                                        <p:tav tm="0">
                                          <p:val>
                                            <p:fltVal val="720"/>
                                          </p:val>
                                        </p:tav>
                                        <p:tav tm="100000">
                                          <p:val>
                                            <p:fltVal val="0"/>
                                          </p:val>
                                        </p:tav>
                                      </p:tavLst>
                                    </p:anim>
                                    <p:anim calcmode="lin" valueType="num">
                                      <p:cBhvr>
                                        <p:cTn id="75" dur="2000" fill="hold"/>
                                        <p:tgtEl>
                                          <p:spTgt spid="17"/>
                                        </p:tgtEl>
                                        <p:attrNameLst>
                                          <p:attrName>ppt_h</p:attrName>
                                        </p:attrNameLst>
                                      </p:cBhvr>
                                      <p:tavLst>
                                        <p:tav tm="0">
                                          <p:val>
                                            <p:fltVal val="0"/>
                                          </p:val>
                                        </p:tav>
                                        <p:tav tm="100000">
                                          <p:val>
                                            <p:strVal val="#ppt_h"/>
                                          </p:val>
                                        </p:tav>
                                      </p:tavLst>
                                    </p:anim>
                                    <p:anim calcmode="lin" valueType="num">
                                      <p:cBhvr>
                                        <p:cTn id="76" dur="2000" fill="hold"/>
                                        <p:tgtEl>
                                          <p:spTgt spid="17"/>
                                        </p:tgtEl>
                                        <p:attrNameLst>
                                          <p:attrName>ppt_w</p:attrName>
                                        </p:attrNameLst>
                                      </p:cBhvr>
                                      <p:tavLst>
                                        <p:tav tm="0">
                                          <p:val>
                                            <p:fltVal val="0"/>
                                          </p:val>
                                        </p:tav>
                                        <p:tav tm="100000">
                                          <p:val>
                                            <p:strVal val="#ppt_w"/>
                                          </p:val>
                                        </p:tav>
                                      </p:tavLst>
                                    </p:anim>
                                  </p:childTnLst>
                                </p:cTn>
                              </p:par>
                              <p:par>
                                <p:cTn id="77" presetID="35"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000"/>
                                        <p:tgtEl>
                                          <p:spTgt spid="18"/>
                                        </p:tgtEl>
                                      </p:cBhvr>
                                    </p:animEffect>
                                    <p:anim calcmode="lin" valueType="num">
                                      <p:cBhvr>
                                        <p:cTn id="80" dur="2000" fill="hold"/>
                                        <p:tgtEl>
                                          <p:spTgt spid="18"/>
                                        </p:tgtEl>
                                        <p:attrNameLst>
                                          <p:attrName>style.rotation</p:attrName>
                                        </p:attrNameLst>
                                      </p:cBhvr>
                                      <p:tavLst>
                                        <p:tav tm="0">
                                          <p:val>
                                            <p:fltVal val="720"/>
                                          </p:val>
                                        </p:tav>
                                        <p:tav tm="100000">
                                          <p:val>
                                            <p:fltVal val="0"/>
                                          </p:val>
                                        </p:tav>
                                      </p:tavLst>
                                    </p:anim>
                                    <p:anim calcmode="lin" valueType="num">
                                      <p:cBhvr>
                                        <p:cTn id="81" dur="2000" fill="hold"/>
                                        <p:tgtEl>
                                          <p:spTgt spid="18"/>
                                        </p:tgtEl>
                                        <p:attrNameLst>
                                          <p:attrName>ppt_h</p:attrName>
                                        </p:attrNameLst>
                                      </p:cBhvr>
                                      <p:tavLst>
                                        <p:tav tm="0">
                                          <p:val>
                                            <p:fltVal val="0"/>
                                          </p:val>
                                        </p:tav>
                                        <p:tav tm="100000">
                                          <p:val>
                                            <p:strVal val="#ppt_h"/>
                                          </p:val>
                                        </p:tav>
                                      </p:tavLst>
                                    </p:anim>
                                    <p:anim calcmode="lin" valueType="num">
                                      <p:cBhvr>
                                        <p:cTn id="82" dur="2000" fill="hold"/>
                                        <p:tgtEl>
                                          <p:spTgt spid="18"/>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000"/>
                                        <p:tgtEl>
                                          <p:spTgt spid="19"/>
                                        </p:tgtEl>
                                      </p:cBhvr>
                                    </p:animEffect>
                                    <p:anim calcmode="lin" valueType="num">
                                      <p:cBhvr>
                                        <p:cTn id="86" dur="2000" fill="hold"/>
                                        <p:tgtEl>
                                          <p:spTgt spid="19"/>
                                        </p:tgtEl>
                                        <p:attrNameLst>
                                          <p:attrName>style.rotation</p:attrName>
                                        </p:attrNameLst>
                                      </p:cBhvr>
                                      <p:tavLst>
                                        <p:tav tm="0">
                                          <p:val>
                                            <p:fltVal val="720"/>
                                          </p:val>
                                        </p:tav>
                                        <p:tav tm="100000">
                                          <p:val>
                                            <p:fltVal val="0"/>
                                          </p:val>
                                        </p:tav>
                                      </p:tavLst>
                                    </p:anim>
                                    <p:anim calcmode="lin" valueType="num">
                                      <p:cBhvr>
                                        <p:cTn id="87" dur="2000" fill="hold"/>
                                        <p:tgtEl>
                                          <p:spTgt spid="19"/>
                                        </p:tgtEl>
                                        <p:attrNameLst>
                                          <p:attrName>ppt_h</p:attrName>
                                        </p:attrNameLst>
                                      </p:cBhvr>
                                      <p:tavLst>
                                        <p:tav tm="0">
                                          <p:val>
                                            <p:fltVal val="0"/>
                                          </p:val>
                                        </p:tav>
                                        <p:tav tm="100000">
                                          <p:val>
                                            <p:strVal val="#ppt_h"/>
                                          </p:val>
                                        </p:tav>
                                      </p:tavLst>
                                    </p:anim>
                                    <p:anim calcmode="lin" valueType="num">
                                      <p:cBhvr>
                                        <p:cTn id="88" dur="2000" fill="hold"/>
                                        <p:tgtEl>
                                          <p:spTgt spid="19"/>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2000"/>
                                        <p:tgtEl>
                                          <p:spTgt spid="20"/>
                                        </p:tgtEl>
                                      </p:cBhvr>
                                    </p:animEffect>
                                    <p:anim calcmode="lin" valueType="num">
                                      <p:cBhvr>
                                        <p:cTn id="92" dur="2000" fill="hold"/>
                                        <p:tgtEl>
                                          <p:spTgt spid="20"/>
                                        </p:tgtEl>
                                        <p:attrNameLst>
                                          <p:attrName>style.rotation</p:attrName>
                                        </p:attrNameLst>
                                      </p:cBhvr>
                                      <p:tavLst>
                                        <p:tav tm="0">
                                          <p:val>
                                            <p:fltVal val="720"/>
                                          </p:val>
                                        </p:tav>
                                        <p:tav tm="100000">
                                          <p:val>
                                            <p:fltVal val="0"/>
                                          </p:val>
                                        </p:tav>
                                      </p:tavLst>
                                    </p:anim>
                                    <p:anim calcmode="lin" valueType="num">
                                      <p:cBhvr>
                                        <p:cTn id="93" dur="2000" fill="hold"/>
                                        <p:tgtEl>
                                          <p:spTgt spid="20"/>
                                        </p:tgtEl>
                                        <p:attrNameLst>
                                          <p:attrName>ppt_h</p:attrName>
                                        </p:attrNameLst>
                                      </p:cBhvr>
                                      <p:tavLst>
                                        <p:tav tm="0">
                                          <p:val>
                                            <p:fltVal val="0"/>
                                          </p:val>
                                        </p:tav>
                                        <p:tav tm="100000">
                                          <p:val>
                                            <p:strVal val="#ppt_h"/>
                                          </p:val>
                                        </p:tav>
                                      </p:tavLst>
                                    </p:anim>
                                    <p:anim calcmode="lin" valueType="num">
                                      <p:cBhvr>
                                        <p:cTn id="94" dur="2000" fill="hold"/>
                                        <p:tgtEl>
                                          <p:spTgt spid="20"/>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2000"/>
                                        <p:tgtEl>
                                          <p:spTgt spid="21"/>
                                        </p:tgtEl>
                                      </p:cBhvr>
                                    </p:animEffect>
                                    <p:anim calcmode="lin" valueType="num">
                                      <p:cBhvr>
                                        <p:cTn id="98" dur="2000" fill="hold"/>
                                        <p:tgtEl>
                                          <p:spTgt spid="21"/>
                                        </p:tgtEl>
                                        <p:attrNameLst>
                                          <p:attrName>style.rotation</p:attrName>
                                        </p:attrNameLst>
                                      </p:cBhvr>
                                      <p:tavLst>
                                        <p:tav tm="0">
                                          <p:val>
                                            <p:fltVal val="720"/>
                                          </p:val>
                                        </p:tav>
                                        <p:tav tm="100000">
                                          <p:val>
                                            <p:fltVal val="0"/>
                                          </p:val>
                                        </p:tav>
                                      </p:tavLst>
                                    </p:anim>
                                    <p:anim calcmode="lin" valueType="num">
                                      <p:cBhvr>
                                        <p:cTn id="99" dur="2000" fill="hold"/>
                                        <p:tgtEl>
                                          <p:spTgt spid="21"/>
                                        </p:tgtEl>
                                        <p:attrNameLst>
                                          <p:attrName>ppt_h</p:attrName>
                                        </p:attrNameLst>
                                      </p:cBhvr>
                                      <p:tavLst>
                                        <p:tav tm="0">
                                          <p:val>
                                            <p:fltVal val="0"/>
                                          </p:val>
                                        </p:tav>
                                        <p:tav tm="100000">
                                          <p:val>
                                            <p:strVal val="#ppt_h"/>
                                          </p:val>
                                        </p:tav>
                                      </p:tavLst>
                                    </p:anim>
                                    <p:anim calcmode="lin" valueType="num">
                                      <p:cBhvr>
                                        <p:cTn id="100" dur="2000" fill="hold"/>
                                        <p:tgtEl>
                                          <p:spTgt spid="21"/>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2000"/>
                                        <p:tgtEl>
                                          <p:spTgt spid="22"/>
                                        </p:tgtEl>
                                      </p:cBhvr>
                                    </p:animEffect>
                                    <p:anim calcmode="lin" valueType="num">
                                      <p:cBhvr>
                                        <p:cTn id="104" dur="2000" fill="hold"/>
                                        <p:tgtEl>
                                          <p:spTgt spid="22"/>
                                        </p:tgtEl>
                                        <p:attrNameLst>
                                          <p:attrName>style.rotation</p:attrName>
                                        </p:attrNameLst>
                                      </p:cBhvr>
                                      <p:tavLst>
                                        <p:tav tm="0">
                                          <p:val>
                                            <p:fltVal val="720"/>
                                          </p:val>
                                        </p:tav>
                                        <p:tav tm="100000">
                                          <p:val>
                                            <p:fltVal val="0"/>
                                          </p:val>
                                        </p:tav>
                                      </p:tavLst>
                                    </p:anim>
                                    <p:anim calcmode="lin" valueType="num">
                                      <p:cBhvr>
                                        <p:cTn id="105" dur="2000" fill="hold"/>
                                        <p:tgtEl>
                                          <p:spTgt spid="22"/>
                                        </p:tgtEl>
                                        <p:attrNameLst>
                                          <p:attrName>ppt_h</p:attrName>
                                        </p:attrNameLst>
                                      </p:cBhvr>
                                      <p:tavLst>
                                        <p:tav tm="0">
                                          <p:val>
                                            <p:fltVal val="0"/>
                                          </p:val>
                                        </p:tav>
                                        <p:tav tm="100000">
                                          <p:val>
                                            <p:strVal val="#ppt_h"/>
                                          </p:val>
                                        </p:tav>
                                      </p:tavLst>
                                    </p:anim>
                                    <p:anim calcmode="lin" valueType="num">
                                      <p:cBhvr>
                                        <p:cTn id="106" dur="2000" fill="hold"/>
                                        <p:tgtEl>
                                          <p:spTgt spid="22"/>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2000"/>
                                        <p:tgtEl>
                                          <p:spTgt spid="23"/>
                                        </p:tgtEl>
                                      </p:cBhvr>
                                    </p:animEffect>
                                    <p:anim calcmode="lin" valueType="num">
                                      <p:cBhvr>
                                        <p:cTn id="110" dur="2000" fill="hold"/>
                                        <p:tgtEl>
                                          <p:spTgt spid="23"/>
                                        </p:tgtEl>
                                        <p:attrNameLst>
                                          <p:attrName>style.rotation</p:attrName>
                                        </p:attrNameLst>
                                      </p:cBhvr>
                                      <p:tavLst>
                                        <p:tav tm="0">
                                          <p:val>
                                            <p:fltVal val="720"/>
                                          </p:val>
                                        </p:tav>
                                        <p:tav tm="100000">
                                          <p:val>
                                            <p:fltVal val="0"/>
                                          </p:val>
                                        </p:tav>
                                      </p:tavLst>
                                    </p:anim>
                                    <p:anim calcmode="lin" valueType="num">
                                      <p:cBhvr>
                                        <p:cTn id="111" dur="2000" fill="hold"/>
                                        <p:tgtEl>
                                          <p:spTgt spid="23"/>
                                        </p:tgtEl>
                                        <p:attrNameLst>
                                          <p:attrName>ppt_h</p:attrName>
                                        </p:attrNameLst>
                                      </p:cBhvr>
                                      <p:tavLst>
                                        <p:tav tm="0">
                                          <p:val>
                                            <p:fltVal val="0"/>
                                          </p:val>
                                        </p:tav>
                                        <p:tav tm="100000">
                                          <p:val>
                                            <p:strVal val="#ppt_h"/>
                                          </p:val>
                                        </p:tav>
                                      </p:tavLst>
                                    </p:anim>
                                    <p:anim calcmode="lin" valueType="num">
                                      <p:cBhvr>
                                        <p:cTn id="112" dur="2000" fill="hold"/>
                                        <p:tgtEl>
                                          <p:spTgt spid="23"/>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000"/>
                                        <p:tgtEl>
                                          <p:spTgt spid="24"/>
                                        </p:tgtEl>
                                      </p:cBhvr>
                                    </p:animEffect>
                                    <p:anim calcmode="lin" valueType="num">
                                      <p:cBhvr>
                                        <p:cTn id="116" dur="2000" fill="hold"/>
                                        <p:tgtEl>
                                          <p:spTgt spid="24"/>
                                        </p:tgtEl>
                                        <p:attrNameLst>
                                          <p:attrName>style.rotation</p:attrName>
                                        </p:attrNameLst>
                                      </p:cBhvr>
                                      <p:tavLst>
                                        <p:tav tm="0">
                                          <p:val>
                                            <p:fltVal val="720"/>
                                          </p:val>
                                        </p:tav>
                                        <p:tav tm="100000">
                                          <p:val>
                                            <p:fltVal val="0"/>
                                          </p:val>
                                        </p:tav>
                                      </p:tavLst>
                                    </p:anim>
                                    <p:anim calcmode="lin" valueType="num">
                                      <p:cBhvr>
                                        <p:cTn id="117" dur="2000" fill="hold"/>
                                        <p:tgtEl>
                                          <p:spTgt spid="24"/>
                                        </p:tgtEl>
                                        <p:attrNameLst>
                                          <p:attrName>ppt_h</p:attrName>
                                        </p:attrNameLst>
                                      </p:cBhvr>
                                      <p:tavLst>
                                        <p:tav tm="0">
                                          <p:val>
                                            <p:fltVal val="0"/>
                                          </p:val>
                                        </p:tav>
                                        <p:tav tm="100000">
                                          <p:val>
                                            <p:strVal val="#ppt_h"/>
                                          </p:val>
                                        </p:tav>
                                      </p:tavLst>
                                    </p:anim>
                                    <p:anim calcmode="lin" valueType="num">
                                      <p:cBhvr>
                                        <p:cTn id="118" dur="2000" fill="hold"/>
                                        <p:tgtEl>
                                          <p:spTgt spid="24"/>
                                        </p:tgtEl>
                                        <p:attrNameLst>
                                          <p:attrName>ppt_w</p:attrName>
                                        </p:attrNameLst>
                                      </p:cBhvr>
                                      <p:tavLst>
                                        <p:tav tm="0">
                                          <p:val>
                                            <p:fltVal val="0"/>
                                          </p:val>
                                        </p:tav>
                                        <p:tav tm="100000">
                                          <p:val>
                                            <p:strVal val="#ppt_w"/>
                                          </p:val>
                                        </p:tav>
                                      </p:tavLst>
                                    </p:anim>
                                  </p:childTnLst>
                                </p:cTn>
                              </p:par>
                              <p:par>
                                <p:cTn id="119" presetID="35"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2000"/>
                                        <p:tgtEl>
                                          <p:spTgt spid="25"/>
                                        </p:tgtEl>
                                      </p:cBhvr>
                                    </p:animEffect>
                                    <p:anim calcmode="lin" valueType="num">
                                      <p:cBhvr>
                                        <p:cTn id="122" dur="2000" fill="hold"/>
                                        <p:tgtEl>
                                          <p:spTgt spid="25"/>
                                        </p:tgtEl>
                                        <p:attrNameLst>
                                          <p:attrName>style.rotation</p:attrName>
                                        </p:attrNameLst>
                                      </p:cBhvr>
                                      <p:tavLst>
                                        <p:tav tm="0">
                                          <p:val>
                                            <p:fltVal val="720"/>
                                          </p:val>
                                        </p:tav>
                                        <p:tav tm="100000">
                                          <p:val>
                                            <p:fltVal val="0"/>
                                          </p:val>
                                        </p:tav>
                                      </p:tavLst>
                                    </p:anim>
                                    <p:anim calcmode="lin" valueType="num">
                                      <p:cBhvr>
                                        <p:cTn id="123" dur="2000" fill="hold"/>
                                        <p:tgtEl>
                                          <p:spTgt spid="25"/>
                                        </p:tgtEl>
                                        <p:attrNameLst>
                                          <p:attrName>ppt_h</p:attrName>
                                        </p:attrNameLst>
                                      </p:cBhvr>
                                      <p:tavLst>
                                        <p:tav tm="0">
                                          <p:val>
                                            <p:fltVal val="0"/>
                                          </p:val>
                                        </p:tav>
                                        <p:tav tm="100000">
                                          <p:val>
                                            <p:strVal val="#ppt_h"/>
                                          </p:val>
                                        </p:tav>
                                      </p:tavLst>
                                    </p:anim>
                                    <p:anim calcmode="lin" valueType="num">
                                      <p:cBhvr>
                                        <p:cTn id="124" dur="2000" fill="hold"/>
                                        <p:tgtEl>
                                          <p:spTgt spid="25"/>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2000"/>
                                        <p:tgtEl>
                                          <p:spTgt spid="26"/>
                                        </p:tgtEl>
                                      </p:cBhvr>
                                    </p:animEffect>
                                    <p:anim calcmode="lin" valueType="num">
                                      <p:cBhvr>
                                        <p:cTn id="128" dur="2000" fill="hold"/>
                                        <p:tgtEl>
                                          <p:spTgt spid="26"/>
                                        </p:tgtEl>
                                        <p:attrNameLst>
                                          <p:attrName>style.rotation</p:attrName>
                                        </p:attrNameLst>
                                      </p:cBhvr>
                                      <p:tavLst>
                                        <p:tav tm="0">
                                          <p:val>
                                            <p:fltVal val="720"/>
                                          </p:val>
                                        </p:tav>
                                        <p:tav tm="100000">
                                          <p:val>
                                            <p:fltVal val="0"/>
                                          </p:val>
                                        </p:tav>
                                      </p:tavLst>
                                    </p:anim>
                                    <p:anim calcmode="lin" valueType="num">
                                      <p:cBhvr>
                                        <p:cTn id="129" dur="2000" fill="hold"/>
                                        <p:tgtEl>
                                          <p:spTgt spid="26"/>
                                        </p:tgtEl>
                                        <p:attrNameLst>
                                          <p:attrName>ppt_h</p:attrName>
                                        </p:attrNameLst>
                                      </p:cBhvr>
                                      <p:tavLst>
                                        <p:tav tm="0">
                                          <p:val>
                                            <p:fltVal val="0"/>
                                          </p:val>
                                        </p:tav>
                                        <p:tav tm="100000">
                                          <p:val>
                                            <p:strVal val="#ppt_h"/>
                                          </p:val>
                                        </p:tav>
                                      </p:tavLst>
                                    </p:anim>
                                    <p:anim calcmode="lin" valueType="num">
                                      <p:cBhvr>
                                        <p:cTn id="130" dur="2000" fill="hold"/>
                                        <p:tgtEl>
                                          <p:spTgt spid="26"/>
                                        </p:tgtEl>
                                        <p:attrNameLst>
                                          <p:attrName>ppt_w</p:attrName>
                                        </p:attrNameLst>
                                      </p:cBhvr>
                                      <p:tavLst>
                                        <p:tav tm="0">
                                          <p:val>
                                            <p:fltVal val="0"/>
                                          </p:val>
                                        </p:tav>
                                        <p:tav tm="100000">
                                          <p:val>
                                            <p:strVal val="#ppt_w"/>
                                          </p:val>
                                        </p:tav>
                                      </p:tavLst>
                                    </p:anim>
                                  </p:childTnLst>
                                </p:cTn>
                              </p:par>
                              <p:par>
                                <p:cTn id="131" presetID="35" presetClass="entr" presetSubtype="0" fill="hold" grpId="0" nodeType="with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2000"/>
                                        <p:tgtEl>
                                          <p:spTgt spid="27"/>
                                        </p:tgtEl>
                                      </p:cBhvr>
                                    </p:animEffect>
                                    <p:anim calcmode="lin" valueType="num">
                                      <p:cBhvr>
                                        <p:cTn id="134" dur="2000" fill="hold"/>
                                        <p:tgtEl>
                                          <p:spTgt spid="27"/>
                                        </p:tgtEl>
                                        <p:attrNameLst>
                                          <p:attrName>style.rotation</p:attrName>
                                        </p:attrNameLst>
                                      </p:cBhvr>
                                      <p:tavLst>
                                        <p:tav tm="0">
                                          <p:val>
                                            <p:fltVal val="720"/>
                                          </p:val>
                                        </p:tav>
                                        <p:tav tm="100000">
                                          <p:val>
                                            <p:fltVal val="0"/>
                                          </p:val>
                                        </p:tav>
                                      </p:tavLst>
                                    </p:anim>
                                    <p:anim calcmode="lin" valueType="num">
                                      <p:cBhvr>
                                        <p:cTn id="135" dur="2000" fill="hold"/>
                                        <p:tgtEl>
                                          <p:spTgt spid="27"/>
                                        </p:tgtEl>
                                        <p:attrNameLst>
                                          <p:attrName>ppt_h</p:attrName>
                                        </p:attrNameLst>
                                      </p:cBhvr>
                                      <p:tavLst>
                                        <p:tav tm="0">
                                          <p:val>
                                            <p:fltVal val="0"/>
                                          </p:val>
                                        </p:tav>
                                        <p:tav tm="100000">
                                          <p:val>
                                            <p:strVal val="#ppt_h"/>
                                          </p:val>
                                        </p:tav>
                                      </p:tavLst>
                                    </p:anim>
                                    <p:anim calcmode="lin" valueType="num">
                                      <p:cBhvr>
                                        <p:cTn id="136" dur="2000" fill="hold"/>
                                        <p:tgtEl>
                                          <p:spTgt spid="27"/>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fade">
                                      <p:cBhvr>
                                        <p:cTn id="139" dur="2000"/>
                                        <p:tgtEl>
                                          <p:spTgt spid="28"/>
                                        </p:tgtEl>
                                      </p:cBhvr>
                                    </p:animEffect>
                                    <p:anim calcmode="lin" valueType="num">
                                      <p:cBhvr>
                                        <p:cTn id="140" dur="2000" fill="hold"/>
                                        <p:tgtEl>
                                          <p:spTgt spid="28"/>
                                        </p:tgtEl>
                                        <p:attrNameLst>
                                          <p:attrName>style.rotation</p:attrName>
                                        </p:attrNameLst>
                                      </p:cBhvr>
                                      <p:tavLst>
                                        <p:tav tm="0">
                                          <p:val>
                                            <p:fltVal val="720"/>
                                          </p:val>
                                        </p:tav>
                                        <p:tav tm="100000">
                                          <p:val>
                                            <p:fltVal val="0"/>
                                          </p:val>
                                        </p:tav>
                                      </p:tavLst>
                                    </p:anim>
                                    <p:anim calcmode="lin" valueType="num">
                                      <p:cBhvr>
                                        <p:cTn id="141" dur="2000" fill="hold"/>
                                        <p:tgtEl>
                                          <p:spTgt spid="28"/>
                                        </p:tgtEl>
                                        <p:attrNameLst>
                                          <p:attrName>ppt_h</p:attrName>
                                        </p:attrNameLst>
                                      </p:cBhvr>
                                      <p:tavLst>
                                        <p:tav tm="0">
                                          <p:val>
                                            <p:fltVal val="0"/>
                                          </p:val>
                                        </p:tav>
                                        <p:tav tm="100000">
                                          <p:val>
                                            <p:strVal val="#ppt_h"/>
                                          </p:val>
                                        </p:tav>
                                      </p:tavLst>
                                    </p:anim>
                                    <p:anim calcmode="lin" valueType="num">
                                      <p:cBhvr>
                                        <p:cTn id="142" dur="2000" fill="hold"/>
                                        <p:tgtEl>
                                          <p:spTgt spid="28"/>
                                        </p:tgtEl>
                                        <p:attrNameLst>
                                          <p:attrName>ppt_w</p:attrName>
                                        </p:attrNameLst>
                                      </p:cBhvr>
                                      <p:tavLst>
                                        <p:tav tm="0">
                                          <p:val>
                                            <p:fltVal val="0"/>
                                          </p:val>
                                        </p:tav>
                                        <p:tav tm="100000">
                                          <p:val>
                                            <p:strVal val="#ppt_w"/>
                                          </p:val>
                                        </p:tav>
                                      </p:tavLst>
                                    </p:anim>
                                  </p:childTnLst>
                                </p:cTn>
                              </p:par>
                              <p:par>
                                <p:cTn id="143" presetID="35" presetClass="entr" presetSubtype="0" fill="hold" grpId="0" nodeType="with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fade">
                                      <p:cBhvr>
                                        <p:cTn id="145" dur="2000"/>
                                        <p:tgtEl>
                                          <p:spTgt spid="29"/>
                                        </p:tgtEl>
                                      </p:cBhvr>
                                    </p:animEffect>
                                    <p:anim calcmode="lin" valueType="num">
                                      <p:cBhvr>
                                        <p:cTn id="146" dur="2000" fill="hold"/>
                                        <p:tgtEl>
                                          <p:spTgt spid="29"/>
                                        </p:tgtEl>
                                        <p:attrNameLst>
                                          <p:attrName>style.rotation</p:attrName>
                                        </p:attrNameLst>
                                      </p:cBhvr>
                                      <p:tavLst>
                                        <p:tav tm="0">
                                          <p:val>
                                            <p:fltVal val="720"/>
                                          </p:val>
                                        </p:tav>
                                        <p:tav tm="100000">
                                          <p:val>
                                            <p:fltVal val="0"/>
                                          </p:val>
                                        </p:tav>
                                      </p:tavLst>
                                    </p:anim>
                                    <p:anim calcmode="lin" valueType="num">
                                      <p:cBhvr>
                                        <p:cTn id="147" dur="2000" fill="hold"/>
                                        <p:tgtEl>
                                          <p:spTgt spid="29"/>
                                        </p:tgtEl>
                                        <p:attrNameLst>
                                          <p:attrName>ppt_h</p:attrName>
                                        </p:attrNameLst>
                                      </p:cBhvr>
                                      <p:tavLst>
                                        <p:tav tm="0">
                                          <p:val>
                                            <p:fltVal val="0"/>
                                          </p:val>
                                        </p:tav>
                                        <p:tav tm="100000">
                                          <p:val>
                                            <p:strVal val="#ppt_h"/>
                                          </p:val>
                                        </p:tav>
                                      </p:tavLst>
                                    </p:anim>
                                    <p:anim calcmode="lin" valueType="num">
                                      <p:cBhvr>
                                        <p:cTn id="148" dur="2000" fill="hold"/>
                                        <p:tgtEl>
                                          <p:spTgt spid="29"/>
                                        </p:tgtEl>
                                        <p:attrNameLst>
                                          <p:attrName>ppt_w</p:attrName>
                                        </p:attrNameLst>
                                      </p:cBhvr>
                                      <p:tavLst>
                                        <p:tav tm="0">
                                          <p:val>
                                            <p:fltVal val="0"/>
                                          </p:val>
                                        </p:tav>
                                        <p:tav tm="100000">
                                          <p:val>
                                            <p:strVal val="#ppt_w"/>
                                          </p:val>
                                        </p:tav>
                                      </p:tavLst>
                                    </p:anim>
                                  </p:childTnLst>
                                </p:cTn>
                              </p:par>
                              <p:par>
                                <p:cTn id="149" presetID="35" presetClass="entr" presetSubtype="0"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2000"/>
                                        <p:tgtEl>
                                          <p:spTgt spid="30"/>
                                        </p:tgtEl>
                                      </p:cBhvr>
                                    </p:animEffect>
                                    <p:anim calcmode="lin" valueType="num">
                                      <p:cBhvr>
                                        <p:cTn id="152" dur="2000" fill="hold"/>
                                        <p:tgtEl>
                                          <p:spTgt spid="30"/>
                                        </p:tgtEl>
                                        <p:attrNameLst>
                                          <p:attrName>style.rotation</p:attrName>
                                        </p:attrNameLst>
                                      </p:cBhvr>
                                      <p:tavLst>
                                        <p:tav tm="0">
                                          <p:val>
                                            <p:fltVal val="720"/>
                                          </p:val>
                                        </p:tav>
                                        <p:tav tm="100000">
                                          <p:val>
                                            <p:fltVal val="0"/>
                                          </p:val>
                                        </p:tav>
                                      </p:tavLst>
                                    </p:anim>
                                    <p:anim calcmode="lin" valueType="num">
                                      <p:cBhvr>
                                        <p:cTn id="153" dur="2000" fill="hold"/>
                                        <p:tgtEl>
                                          <p:spTgt spid="30"/>
                                        </p:tgtEl>
                                        <p:attrNameLst>
                                          <p:attrName>ppt_h</p:attrName>
                                        </p:attrNameLst>
                                      </p:cBhvr>
                                      <p:tavLst>
                                        <p:tav tm="0">
                                          <p:val>
                                            <p:fltVal val="0"/>
                                          </p:val>
                                        </p:tav>
                                        <p:tav tm="100000">
                                          <p:val>
                                            <p:strVal val="#ppt_h"/>
                                          </p:val>
                                        </p:tav>
                                      </p:tavLst>
                                    </p:anim>
                                    <p:anim calcmode="lin" valueType="num">
                                      <p:cBhvr>
                                        <p:cTn id="154" dur="2000" fill="hold"/>
                                        <p:tgtEl>
                                          <p:spTgt spid="30"/>
                                        </p:tgtEl>
                                        <p:attrNameLst>
                                          <p:attrName>ppt_w</p:attrName>
                                        </p:attrNameLst>
                                      </p:cBhvr>
                                      <p:tavLst>
                                        <p:tav tm="0">
                                          <p:val>
                                            <p:fltVal val="0"/>
                                          </p:val>
                                        </p:tav>
                                        <p:tav tm="100000">
                                          <p:val>
                                            <p:strVal val="#ppt_w"/>
                                          </p:val>
                                        </p:tav>
                                      </p:tavLst>
                                    </p:anim>
                                  </p:childTnLst>
                                </p:cTn>
                              </p:par>
                              <p:par>
                                <p:cTn id="155" presetID="35" presetClass="entr" presetSubtype="0"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fade">
                                      <p:cBhvr>
                                        <p:cTn id="157" dur="2000"/>
                                        <p:tgtEl>
                                          <p:spTgt spid="31"/>
                                        </p:tgtEl>
                                      </p:cBhvr>
                                    </p:animEffect>
                                    <p:anim calcmode="lin" valueType="num">
                                      <p:cBhvr>
                                        <p:cTn id="158" dur="2000" fill="hold"/>
                                        <p:tgtEl>
                                          <p:spTgt spid="31"/>
                                        </p:tgtEl>
                                        <p:attrNameLst>
                                          <p:attrName>style.rotation</p:attrName>
                                        </p:attrNameLst>
                                      </p:cBhvr>
                                      <p:tavLst>
                                        <p:tav tm="0">
                                          <p:val>
                                            <p:fltVal val="720"/>
                                          </p:val>
                                        </p:tav>
                                        <p:tav tm="100000">
                                          <p:val>
                                            <p:fltVal val="0"/>
                                          </p:val>
                                        </p:tav>
                                      </p:tavLst>
                                    </p:anim>
                                    <p:anim calcmode="lin" valueType="num">
                                      <p:cBhvr>
                                        <p:cTn id="159" dur="2000" fill="hold"/>
                                        <p:tgtEl>
                                          <p:spTgt spid="31"/>
                                        </p:tgtEl>
                                        <p:attrNameLst>
                                          <p:attrName>ppt_h</p:attrName>
                                        </p:attrNameLst>
                                      </p:cBhvr>
                                      <p:tavLst>
                                        <p:tav tm="0">
                                          <p:val>
                                            <p:fltVal val="0"/>
                                          </p:val>
                                        </p:tav>
                                        <p:tav tm="100000">
                                          <p:val>
                                            <p:strVal val="#ppt_h"/>
                                          </p:val>
                                        </p:tav>
                                      </p:tavLst>
                                    </p:anim>
                                    <p:anim calcmode="lin" valueType="num">
                                      <p:cBhvr>
                                        <p:cTn id="160" dur="2000" fill="hold"/>
                                        <p:tgtEl>
                                          <p:spTgt spid="31"/>
                                        </p:tgtEl>
                                        <p:attrNameLst>
                                          <p:attrName>ppt_w</p:attrName>
                                        </p:attrNameLst>
                                      </p:cBhvr>
                                      <p:tavLst>
                                        <p:tav tm="0">
                                          <p:val>
                                            <p:fltVal val="0"/>
                                          </p:val>
                                        </p:tav>
                                        <p:tav tm="100000">
                                          <p:val>
                                            <p:strVal val="#ppt_w"/>
                                          </p:val>
                                        </p:tav>
                                      </p:tavLst>
                                    </p:anim>
                                  </p:childTnLst>
                                </p:cTn>
                              </p:par>
                              <p:par>
                                <p:cTn id="161" presetID="35" presetClass="entr" presetSubtype="0" fill="hold" grpId="0" nodeType="withEffect">
                                  <p:stCondLst>
                                    <p:cond delay="0"/>
                                  </p:stCondLst>
                                  <p:childTnLst>
                                    <p:set>
                                      <p:cBhvr>
                                        <p:cTn id="162" dur="1" fill="hold">
                                          <p:stCondLst>
                                            <p:cond delay="0"/>
                                          </p:stCondLst>
                                        </p:cTn>
                                        <p:tgtEl>
                                          <p:spTgt spid="32"/>
                                        </p:tgtEl>
                                        <p:attrNameLst>
                                          <p:attrName>style.visibility</p:attrName>
                                        </p:attrNameLst>
                                      </p:cBhvr>
                                      <p:to>
                                        <p:strVal val="visible"/>
                                      </p:to>
                                    </p:set>
                                    <p:animEffect transition="in" filter="fade">
                                      <p:cBhvr>
                                        <p:cTn id="163" dur="2000"/>
                                        <p:tgtEl>
                                          <p:spTgt spid="32"/>
                                        </p:tgtEl>
                                      </p:cBhvr>
                                    </p:animEffect>
                                    <p:anim calcmode="lin" valueType="num">
                                      <p:cBhvr>
                                        <p:cTn id="164" dur="2000" fill="hold"/>
                                        <p:tgtEl>
                                          <p:spTgt spid="32"/>
                                        </p:tgtEl>
                                        <p:attrNameLst>
                                          <p:attrName>style.rotation</p:attrName>
                                        </p:attrNameLst>
                                      </p:cBhvr>
                                      <p:tavLst>
                                        <p:tav tm="0">
                                          <p:val>
                                            <p:fltVal val="720"/>
                                          </p:val>
                                        </p:tav>
                                        <p:tav tm="100000">
                                          <p:val>
                                            <p:fltVal val="0"/>
                                          </p:val>
                                        </p:tav>
                                      </p:tavLst>
                                    </p:anim>
                                    <p:anim calcmode="lin" valueType="num">
                                      <p:cBhvr>
                                        <p:cTn id="165" dur="2000" fill="hold"/>
                                        <p:tgtEl>
                                          <p:spTgt spid="32"/>
                                        </p:tgtEl>
                                        <p:attrNameLst>
                                          <p:attrName>ppt_h</p:attrName>
                                        </p:attrNameLst>
                                      </p:cBhvr>
                                      <p:tavLst>
                                        <p:tav tm="0">
                                          <p:val>
                                            <p:fltVal val="0"/>
                                          </p:val>
                                        </p:tav>
                                        <p:tav tm="100000">
                                          <p:val>
                                            <p:strVal val="#ppt_h"/>
                                          </p:val>
                                        </p:tav>
                                      </p:tavLst>
                                    </p:anim>
                                    <p:anim calcmode="lin" valueType="num">
                                      <p:cBhvr>
                                        <p:cTn id="166" dur="2000" fill="hold"/>
                                        <p:tgtEl>
                                          <p:spTgt spid="32"/>
                                        </p:tgtEl>
                                        <p:attrNameLst>
                                          <p:attrName>ppt_w</p:attrName>
                                        </p:attrNameLst>
                                      </p:cBhvr>
                                      <p:tavLst>
                                        <p:tav tm="0">
                                          <p:val>
                                            <p:fltVal val="0"/>
                                          </p:val>
                                        </p:tav>
                                        <p:tav tm="100000">
                                          <p:val>
                                            <p:strVal val="#ppt_w"/>
                                          </p:val>
                                        </p:tav>
                                      </p:tavLst>
                                    </p:anim>
                                  </p:childTnLst>
                                </p:cTn>
                              </p:par>
                              <p:par>
                                <p:cTn id="167" presetID="35"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2000"/>
                                        <p:tgtEl>
                                          <p:spTgt spid="33"/>
                                        </p:tgtEl>
                                      </p:cBhvr>
                                    </p:animEffect>
                                    <p:anim calcmode="lin" valueType="num">
                                      <p:cBhvr>
                                        <p:cTn id="170" dur="2000" fill="hold"/>
                                        <p:tgtEl>
                                          <p:spTgt spid="33"/>
                                        </p:tgtEl>
                                        <p:attrNameLst>
                                          <p:attrName>style.rotation</p:attrName>
                                        </p:attrNameLst>
                                      </p:cBhvr>
                                      <p:tavLst>
                                        <p:tav tm="0">
                                          <p:val>
                                            <p:fltVal val="720"/>
                                          </p:val>
                                        </p:tav>
                                        <p:tav tm="100000">
                                          <p:val>
                                            <p:fltVal val="0"/>
                                          </p:val>
                                        </p:tav>
                                      </p:tavLst>
                                    </p:anim>
                                    <p:anim calcmode="lin" valueType="num">
                                      <p:cBhvr>
                                        <p:cTn id="171" dur="2000" fill="hold"/>
                                        <p:tgtEl>
                                          <p:spTgt spid="33"/>
                                        </p:tgtEl>
                                        <p:attrNameLst>
                                          <p:attrName>ppt_h</p:attrName>
                                        </p:attrNameLst>
                                      </p:cBhvr>
                                      <p:tavLst>
                                        <p:tav tm="0">
                                          <p:val>
                                            <p:fltVal val="0"/>
                                          </p:val>
                                        </p:tav>
                                        <p:tav tm="100000">
                                          <p:val>
                                            <p:strVal val="#ppt_h"/>
                                          </p:val>
                                        </p:tav>
                                      </p:tavLst>
                                    </p:anim>
                                    <p:anim calcmode="lin" valueType="num">
                                      <p:cBhvr>
                                        <p:cTn id="172" dur="2000" fill="hold"/>
                                        <p:tgtEl>
                                          <p:spTgt spid="33"/>
                                        </p:tgtEl>
                                        <p:attrNameLst>
                                          <p:attrName>ppt_w</p:attrName>
                                        </p:attrNameLst>
                                      </p:cBhvr>
                                      <p:tavLst>
                                        <p:tav tm="0">
                                          <p:val>
                                            <p:fltVal val="0"/>
                                          </p:val>
                                        </p:tav>
                                        <p:tav tm="100000">
                                          <p:val>
                                            <p:strVal val="#ppt_w"/>
                                          </p:val>
                                        </p:tav>
                                      </p:tavLst>
                                    </p:anim>
                                  </p:childTnLst>
                                </p:cTn>
                              </p:par>
                              <p:par>
                                <p:cTn id="173" presetID="35" presetClass="entr" presetSubtype="0" fill="hold" grpId="0" nodeType="with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fade">
                                      <p:cBhvr>
                                        <p:cTn id="175" dur="2000"/>
                                        <p:tgtEl>
                                          <p:spTgt spid="34"/>
                                        </p:tgtEl>
                                      </p:cBhvr>
                                    </p:animEffect>
                                    <p:anim calcmode="lin" valueType="num">
                                      <p:cBhvr>
                                        <p:cTn id="176" dur="2000" fill="hold"/>
                                        <p:tgtEl>
                                          <p:spTgt spid="34"/>
                                        </p:tgtEl>
                                        <p:attrNameLst>
                                          <p:attrName>style.rotation</p:attrName>
                                        </p:attrNameLst>
                                      </p:cBhvr>
                                      <p:tavLst>
                                        <p:tav tm="0">
                                          <p:val>
                                            <p:fltVal val="720"/>
                                          </p:val>
                                        </p:tav>
                                        <p:tav tm="100000">
                                          <p:val>
                                            <p:fltVal val="0"/>
                                          </p:val>
                                        </p:tav>
                                      </p:tavLst>
                                    </p:anim>
                                    <p:anim calcmode="lin" valueType="num">
                                      <p:cBhvr>
                                        <p:cTn id="177" dur="2000" fill="hold"/>
                                        <p:tgtEl>
                                          <p:spTgt spid="34"/>
                                        </p:tgtEl>
                                        <p:attrNameLst>
                                          <p:attrName>ppt_h</p:attrName>
                                        </p:attrNameLst>
                                      </p:cBhvr>
                                      <p:tavLst>
                                        <p:tav tm="0">
                                          <p:val>
                                            <p:fltVal val="0"/>
                                          </p:val>
                                        </p:tav>
                                        <p:tav tm="100000">
                                          <p:val>
                                            <p:strVal val="#ppt_h"/>
                                          </p:val>
                                        </p:tav>
                                      </p:tavLst>
                                    </p:anim>
                                    <p:anim calcmode="lin" valueType="num">
                                      <p:cBhvr>
                                        <p:cTn id="178" dur="2000" fill="hold"/>
                                        <p:tgtEl>
                                          <p:spTgt spid="34"/>
                                        </p:tgtEl>
                                        <p:attrNameLst>
                                          <p:attrName>ppt_w</p:attrName>
                                        </p:attrNameLst>
                                      </p:cBhvr>
                                      <p:tavLst>
                                        <p:tav tm="0">
                                          <p:val>
                                            <p:fltVal val="0"/>
                                          </p:val>
                                        </p:tav>
                                        <p:tav tm="100000">
                                          <p:val>
                                            <p:strVal val="#ppt_w"/>
                                          </p:val>
                                        </p:tav>
                                      </p:tavLst>
                                    </p:anim>
                                  </p:childTnLst>
                                </p:cTn>
                              </p:par>
                              <p:par>
                                <p:cTn id="179" presetID="35" presetClass="entr" presetSubtype="0" fill="hold" grpId="0" nodeType="withEffect">
                                  <p:stCondLst>
                                    <p:cond delay="0"/>
                                  </p:stCondLst>
                                  <p:childTnLst>
                                    <p:set>
                                      <p:cBhvr>
                                        <p:cTn id="180" dur="1" fill="hold">
                                          <p:stCondLst>
                                            <p:cond delay="0"/>
                                          </p:stCondLst>
                                        </p:cTn>
                                        <p:tgtEl>
                                          <p:spTgt spid="35"/>
                                        </p:tgtEl>
                                        <p:attrNameLst>
                                          <p:attrName>style.visibility</p:attrName>
                                        </p:attrNameLst>
                                      </p:cBhvr>
                                      <p:to>
                                        <p:strVal val="visible"/>
                                      </p:to>
                                    </p:set>
                                    <p:animEffect transition="in" filter="fade">
                                      <p:cBhvr>
                                        <p:cTn id="181" dur="2000"/>
                                        <p:tgtEl>
                                          <p:spTgt spid="35"/>
                                        </p:tgtEl>
                                      </p:cBhvr>
                                    </p:animEffect>
                                    <p:anim calcmode="lin" valueType="num">
                                      <p:cBhvr>
                                        <p:cTn id="182" dur="2000" fill="hold"/>
                                        <p:tgtEl>
                                          <p:spTgt spid="35"/>
                                        </p:tgtEl>
                                        <p:attrNameLst>
                                          <p:attrName>style.rotation</p:attrName>
                                        </p:attrNameLst>
                                      </p:cBhvr>
                                      <p:tavLst>
                                        <p:tav tm="0">
                                          <p:val>
                                            <p:fltVal val="720"/>
                                          </p:val>
                                        </p:tav>
                                        <p:tav tm="100000">
                                          <p:val>
                                            <p:fltVal val="0"/>
                                          </p:val>
                                        </p:tav>
                                      </p:tavLst>
                                    </p:anim>
                                    <p:anim calcmode="lin" valueType="num">
                                      <p:cBhvr>
                                        <p:cTn id="183" dur="2000" fill="hold"/>
                                        <p:tgtEl>
                                          <p:spTgt spid="35"/>
                                        </p:tgtEl>
                                        <p:attrNameLst>
                                          <p:attrName>ppt_h</p:attrName>
                                        </p:attrNameLst>
                                      </p:cBhvr>
                                      <p:tavLst>
                                        <p:tav tm="0">
                                          <p:val>
                                            <p:fltVal val="0"/>
                                          </p:val>
                                        </p:tav>
                                        <p:tav tm="100000">
                                          <p:val>
                                            <p:strVal val="#ppt_h"/>
                                          </p:val>
                                        </p:tav>
                                      </p:tavLst>
                                    </p:anim>
                                    <p:anim calcmode="lin" valueType="num">
                                      <p:cBhvr>
                                        <p:cTn id="184" dur="2000" fill="hold"/>
                                        <p:tgtEl>
                                          <p:spTgt spid="35"/>
                                        </p:tgtEl>
                                        <p:attrNameLst>
                                          <p:attrName>ppt_w</p:attrName>
                                        </p:attrNameLst>
                                      </p:cBhvr>
                                      <p:tavLst>
                                        <p:tav tm="0">
                                          <p:val>
                                            <p:fltVal val="0"/>
                                          </p:val>
                                        </p:tav>
                                        <p:tav tm="100000">
                                          <p:val>
                                            <p:strVal val="#ppt_w"/>
                                          </p:val>
                                        </p:tav>
                                      </p:tavLst>
                                    </p:anim>
                                  </p:childTnLst>
                                </p:cTn>
                              </p:par>
                              <p:par>
                                <p:cTn id="185" presetID="35" presetClass="entr" presetSubtype="0" fill="hold" grpId="0" nodeType="withEffect">
                                  <p:stCondLst>
                                    <p:cond delay="0"/>
                                  </p:stCondLst>
                                  <p:childTnLst>
                                    <p:set>
                                      <p:cBhvr>
                                        <p:cTn id="186" dur="1" fill="hold">
                                          <p:stCondLst>
                                            <p:cond delay="0"/>
                                          </p:stCondLst>
                                        </p:cTn>
                                        <p:tgtEl>
                                          <p:spTgt spid="36"/>
                                        </p:tgtEl>
                                        <p:attrNameLst>
                                          <p:attrName>style.visibility</p:attrName>
                                        </p:attrNameLst>
                                      </p:cBhvr>
                                      <p:to>
                                        <p:strVal val="visible"/>
                                      </p:to>
                                    </p:set>
                                    <p:animEffect transition="in" filter="fade">
                                      <p:cBhvr>
                                        <p:cTn id="187" dur="2000"/>
                                        <p:tgtEl>
                                          <p:spTgt spid="36"/>
                                        </p:tgtEl>
                                      </p:cBhvr>
                                    </p:animEffect>
                                    <p:anim calcmode="lin" valueType="num">
                                      <p:cBhvr>
                                        <p:cTn id="188" dur="2000" fill="hold"/>
                                        <p:tgtEl>
                                          <p:spTgt spid="36"/>
                                        </p:tgtEl>
                                        <p:attrNameLst>
                                          <p:attrName>style.rotation</p:attrName>
                                        </p:attrNameLst>
                                      </p:cBhvr>
                                      <p:tavLst>
                                        <p:tav tm="0">
                                          <p:val>
                                            <p:fltVal val="720"/>
                                          </p:val>
                                        </p:tav>
                                        <p:tav tm="100000">
                                          <p:val>
                                            <p:fltVal val="0"/>
                                          </p:val>
                                        </p:tav>
                                      </p:tavLst>
                                    </p:anim>
                                    <p:anim calcmode="lin" valueType="num">
                                      <p:cBhvr>
                                        <p:cTn id="189" dur="2000" fill="hold"/>
                                        <p:tgtEl>
                                          <p:spTgt spid="36"/>
                                        </p:tgtEl>
                                        <p:attrNameLst>
                                          <p:attrName>ppt_h</p:attrName>
                                        </p:attrNameLst>
                                      </p:cBhvr>
                                      <p:tavLst>
                                        <p:tav tm="0">
                                          <p:val>
                                            <p:fltVal val="0"/>
                                          </p:val>
                                        </p:tav>
                                        <p:tav tm="100000">
                                          <p:val>
                                            <p:strVal val="#ppt_h"/>
                                          </p:val>
                                        </p:tav>
                                      </p:tavLst>
                                    </p:anim>
                                    <p:anim calcmode="lin" valueType="num">
                                      <p:cBhvr>
                                        <p:cTn id="190" dur="2000" fill="hold"/>
                                        <p:tgtEl>
                                          <p:spTgt spid="36"/>
                                        </p:tgtEl>
                                        <p:attrNameLst>
                                          <p:attrName>ppt_w</p:attrName>
                                        </p:attrNameLst>
                                      </p:cBhvr>
                                      <p:tavLst>
                                        <p:tav tm="0">
                                          <p:val>
                                            <p:fltVal val="0"/>
                                          </p:val>
                                        </p:tav>
                                        <p:tav tm="100000">
                                          <p:val>
                                            <p:strVal val="#ppt_w"/>
                                          </p:val>
                                        </p:tav>
                                      </p:tavLst>
                                    </p:anim>
                                  </p:childTnLst>
                                </p:cTn>
                              </p:par>
                              <p:par>
                                <p:cTn id="191" presetID="35" presetClass="entr" presetSubtype="0" fill="hold" grpId="0" nodeType="withEffect">
                                  <p:stCondLst>
                                    <p:cond delay="0"/>
                                  </p:stCondLst>
                                  <p:childTnLst>
                                    <p:set>
                                      <p:cBhvr>
                                        <p:cTn id="192" dur="1" fill="hold">
                                          <p:stCondLst>
                                            <p:cond delay="0"/>
                                          </p:stCondLst>
                                        </p:cTn>
                                        <p:tgtEl>
                                          <p:spTgt spid="37"/>
                                        </p:tgtEl>
                                        <p:attrNameLst>
                                          <p:attrName>style.visibility</p:attrName>
                                        </p:attrNameLst>
                                      </p:cBhvr>
                                      <p:to>
                                        <p:strVal val="visible"/>
                                      </p:to>
                                    </p:set>
                                    <p:animEffect transition="in" filter="fade">
                                      <p:cBhvr>
                                        <p:cTn id="193" dur="2000"/>
                                        <p:tgtEl>
                                          <p:spTgt spid="37"/>
                                        </p:tgtEl>
                                      </p:cBhvr>
                                    </p:animEffect>
                                    <p:anim calcmode="lin" valueType="num">
                                      <p:cBhvr>
                                        <p:cTn id="194" dur="2000" fill="hold"/>
                                        <p:tgtEl>
                                          <p:spTgt spid="37"/>
                                        </p:tgtEl>
                                        <p:attrNameLst>
                                          <p:attrName>style.rotation</p:attrName>
                                        </p:attrNameLst>
                                      </p:cBhvr>
                                      <p:tavLst>
                                        <p:tav tm="0">
                                          <p:val>
                                            <p:fltVal val="720"/>
                                          </p:val>
                                        </p:tav>
                                        <p:tav tm="100000">
                                          <p:val>
                                            <p:fltVal val="0"/>
                                          </p:val>
                                        </p:tav>
                                      </p:tavLst>
                                    </p:anim>
                                    <p:anim calcmode="lin" valueType="num">
                                      <p:cBhvr>
                                        <p:cTn id="195" dur="2000" fill="hold"/>
                                        <p:tgtEl>
                                          <p:spTgt spid="37"/>
                                        </p:tgtEl>
                                        <p:attrNameLst>
                                          <p:attrName>ppt_h</p:attrName>
                                        </p:attrNameLst>
                                      </p:cBhvr>
                                      <p:tavLst>
                                        <p:tav tm="0">
                                          <p:val>
                                            <p:fltVal val="0"/>
                                          </p:val>
                                        </p:tav>
                                        <p:tav tm="100000">
                                          <p:val>
                                            <p:strVal val="#ppt_h"/>
                                          </p:val>
                                        </p:tav>
                                      </p:tavLst>
                                    </p:anim>
                                    <p:anim calcmode="lin" valueType="num">
                                      <p:cBhvr>
                                        <p:cTn id="196" dur="2000" fill="hold"/>
                                        <p:tgtEl>
                                          <p:spTgt spid="37"/>
                                        </p:tgtEl>
                                        <p:attrNameLst>
                                          <p:attrName>ppt_w</p:attrName>
                                        </p:attrNameLst>
                                      </p:cBhvr>
                                      <p:tavLst>
                                        <p:tav tm="0">
                                          <p:val>
                                            <p:fltVal val="0"/>
                                          </p:val>
                                        </p:tav>
                                        <p:tav tm="100000">
                                          <p:val>
                                            <p:strVal val="#ppt_w"/>
                                          </p:val>
                                        </p:tav>
                                      </p:tavLst>
                                    </p:anim>
                                  </p:childTnLst>
                                </p:cTn>
                              </p:par>
                              <p:par>
                                <p:cTn id="197" presetID="35" presetClass="entr" presetSubtype="0" fill="hold" grpId="0" nodeType="withEffect">
                                  <p:stCondLst>
                                    <p:cond delay="0"/>
                                  </p:stCondLst>
                                  <p:childTnLst>
                                    <p:set>
                                      <p:cBhvr>
                                        <p:cTn id="198" dur="1" fill="hold">
                                          <p:stCondLst>
                                            <p:cond delay="0"/>
                                          </p:stCondLst>
                                        </p:cTn>
                                        <p:tgtEl>
                                          <p:spTgt spid="38"/>
                                        </p:tgtEl>
                                        <p:attrNameLst>
                                          <p:attrName>style.visibility</p:attrName>
                                        </p:attrNameLst>
                                      </p:cBhvr>
                                      <p:to>
                                        <p:strVal val="visible"/>
                                      </p:to>
                                    </p:set>
                                    <p:animEffect transition="in" filter="fade">
                                      <p:cBhvr>
                                        <p:cTn id="199" dur="2000"/>
                                        <p:tgtEl>
                                          <p:spTgt spid="38"/>
                                        </p:tgtEl>
                                      </p:cBhvr>
                                    </p:animEffect>
                                    <p:anim calcmode="lin" valueType="num">
                                      <p:cBhvr>
                                        <p:cTn id="200" dur="2000" fill="hold"/>
                                        <p:tgtEl>
                                          <p:spTgt spid="38"/>
                                        </p:tgtEl>
                                        <p:attrNameLst>
                                          <p:attrName>style.rotation</p:attrName>
                                        </p:attrNameLst>
                                      </p:cBhvr>
                                      <p:tavLst>
                                        <p:tav tm="0">
                                          <p:val>
                                            <p:fltVal val="720"/>
                                          </p:val>
                                        </p:tav>
                                        <p:tav tm="100000">
                                          <p:val>
                                            <p:fltVal val="0"/>
                                          </p:val>
                                        </p:tav>
                                      </p:tavLst>
                                    </p:anim>
                                    <p:anim calcmode="lin" valueType="num">
                                      <p:cBhvr>
                                        <p:cTn id="201" dur="2000" fill="hold"/>
                                        <p:tgtEl>
                                          <p:spTgt spid="38"/>
                                        </p:tgtEl>
                                        <p:attrNameLst>
                                          <p:attrName>ppt_h</p:attrName>
                                        </p:attrNameLst>
                                      </p:cBhvr>
                                      <p:tavLst>
                                        <p:tav tm="0">
                                          <p:val>
                                            <p:fltVal val="0"/>
                                          </p:val>
                                        </p:tav>
                                        <p:tav tm="100000">
                                          <p:val>
                                            <p:strVal val="#ppt_h"/>
                                          </p:val>
                                        </p:tav>
                                      </p:tavLst>
                                    </p:anim>
                                    <p:anim calcmode="lin" valueType="num">
                                      <p:cBhvr>
                                        <p:cTn id="202" dur="2000" fill="hold"/>
                                        <p:tgtEl>
                                          <p:spTgt spid="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P spid="12" grpId="0" animBg="1"/>
      <p:bldP spid="13" grpId="0"/>
      <p:bldP spid="14" grpId="0" animBg="1"/>
      <p:bldP spid="15" grpId="0"/>
      <p:bldP spid="16" grpId="0" animBg="1"/>
      <p:bldP spid="17" grpId="0" animBg="1"/>
      <p:bldP spid="18" grpId="0"/>
      <p:bldP spid="19" grpId="0" animBg="1"/>
      <p:bldP spid="20" grpId="0"/>
      <p:bldP spid="21" grpId="0" animBg="1"/>
      <p:bldP spid="22" grpId="0"/>
      <p:bldP spid="23"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1414"/>
            <a:ext cx="8229600" cy="1139825"/>
          </a:xfrm>
        </p:spPr>
        <p:txBody>
          <a:bodyPr/>
          <a:lstStyle/>
          <a:p>
            <a:pPr algn="r"/>
            <a:r>
              <a:rPr lang="fa-IR" sz="3200" dirty="0"/>
              <a:t>مثال 6: </a:t>
            </a:r>
            <a:r>
              <a:rPr lang="fa-IR" sz="3600" dirty="0"/>
              <a:t>ریشه های یک معادله درجه دوم</a:t>
            </a:r>
            <a:endParaRPr lang="en-US" dirty="0"/>
          </a:p>
        </p:txBody>
      </p:sp>
      <p:sp>
        <p:nvSpPr>
          <p:cNvPr id="47107" name="Rectangle 3"/>
          <p:cNvSpPr>
            <a:spLocks noGrp="1" noChangeArrowheads="1"/>
          </p:cNvSpPr>
          <p:nvPr>
            <p:ph type="body" sz="half" idx="1"/>
          </p:nvPr>
        </p:nvSpPr>
        <p:spPr>
          <a:xfrm>
            <a:off x="457200" y="1600200"/>
            <a:ext cx="8362950" cy="4533900"/>
          </a:xfrm>
        </p:spPr>
        <p:txBody>
          <a:bodyPr/>
          <a:lstStyle/>
          <a:p>
            <a:pPr algn="r" rtl="1"/>
            <a:r>
              <a:rPr lang="en-US" sz="2800" dirty="0"/>
              <a:t>AX²+BX+C=0</a:t>
            </a:r>
          </a:p>
          <a:p>
            <a:pPr algn="r" rtl="1"/>
            <a:r>
              <a:rPr lang="en-US" sz="2800" dirty="0"/>
              <a:t>D=B²-4AC</a:t>
            </a:r>
          </a:p>
          <a:p>
            <a:pPr algn="r" rtl="1"/>
            <a:r>
              <a:rPr lang="fa-IR" sz="2800" dirty="0"/>
              <a:t>اگر </a:t>
            </a:r>
            <a:r>
              <a:rPr lang="en-US" sz="2800" dirty="0"/>
              <a:t>D&lt;0 </a:t>
            </a:r>
            <a:r>
              <a:rPr lang="fa-IR" sz="2800" dirty="0"/>
              <a:t>، معادله ریشه ندارد</a:t>
            </a:r>
          </a:p>
          <a:p>
            <a:pPr algn="r" rtl="1"/>
            <a:r>
              <a:rPr lang="fa-IR" sz="2800" dirty="0"/>
              <a:t>اگر </a:t>
            </a:r>
            <a:r>
              <a:rPr lang="en-US" sz="2800" dirty="0"/>
              <a:t>D=0 </a:t>
            </a:r>
            <a:r>
              <a:rPr lang="fa-IR" sz="2800" dirty="0"/>
              <a:t>، حاصل عبارت </a:t>
            </a:r>
            <a:r>
              <a:rPr lang="en-US" sz="2800" dirty="0"/>
              <a:t>–B/2A</a:t>
            </a:r>
            <a:r>
              <a:rPr lang="fa-IR" sz="2800" dirty="0"/>
              <a:t> را در </a:t>
            </a:r>
            <a:r>
              <a:rPr lang="en-US" sz="2800" dirty="0"/>
              <a:t>X1</a:t>
            </a:r>
            <a:r>
              <a:rPr lang="fa-IR" sz="2800" dirty="0"/>
              <a:t>و </a:t>
            </a:r>
            <a:r>
              <a:rPr lang="en-US" sz="2800" dirty="0"/>
              <a:t>X2</a:t>
            </a:r>
            <a:r>
              <a:rPr lang="fa-IR" sz="2800" dirty="0"/>
              <a:t> قرار بده</a:t>
            </a:r>
          </a:p>
          <a:p>
            <a:pPr algn="r" rtl="1"/>
            <a:r>
              <a:rPr lang="fa-IR" sz="2800" dirty="0"/>
              <a:t>حاصل عبارت</a:t>
            </a:r>
            <a:r>
              <a:rPr lang="en-US" sz="2800" dirty="0"/>
              <a:t>   </a:t>
            </a:r>
            <a:r>
              <a:rPr lang="fa-IR" sz="2800" dirty="0"/>
              <a:t>              </a:t>
            </a:r>
            <a:r>
              <a:rPr lang="en-US" sz="2800" dirty="0"/>
              <a:t>   </a:t>
            </a:r>
            <a:r>
              <a:rPr lang="fa-IR" sz="2800" dirty="0"/>
              <a:t>را در </a:t>
            </a:r>
            <a:r>
              <a:rPr lang="en-US" sz="2800" dirty="0"/>
              <a:t>X1</a:t>
            </a:r>
            <a:r>
              <a:rPr lang="fa-IR" sz="2800" dirty="0"/>
              <a:t> قرار بده</a:t>
            </a:r>
          </a:p>
          <a:p>
            <a:pPr algn="r" rtl="1"/>
            <a:r>
              <a:rPr lang="fa-IR" sz="2800" dirty="0"/>
              <a:t>حاصل عبارت                     را در </a:t>
            </a:r>
            <a:r>
              <a:rPr lang="en-US" sz="2800" dirty="0"/>
              <a:t>X2</a:t>
            </a:r>
            <a:r>
              <a:rPr lang="fa-IR" sz="2800" dirty="0"/>
              <a:t> قرار بده</a:t>
            </a:r>
          </a:p>
          <a:p>
            <a:pPr algn="r" rtl="1"/>
            <a:r>
              <a:rPr lang="fa-IR" sz="2800" dirty="0"/>
              <a:t>مقادیر </a:t>
            </a:r>
            <a:r>
              <a:rPr lang="en-US" sz="2800" dirty="0"/>
              <a:t>X1</a:t>
            </a:r>
            <a:r>
              <a:rPr lang="fa-IR" sz="2800" dirty="0"/>
              <a:t>  و </a:t>
            </a:r>
            <a:r>
              <a:rPr lang="en-US" sz="2800" dirty="0"/>
              <a:t>X2</a:t>
            </a:r>
            <a:r>
              <a:rPr lang="fa-IR" sz="2800" dirty="0"/>
              <a:t>  را نمایش بده</a:t>
            </a:r>
          </a:p>
          <a:p>
            <a:pPr algn="r" rtl="1">
              <a:buFont typeface="Wingdings" pitchFamily="2" charset="2"/>
              <a:buNone/>
            </a:pPr>
            <a:endParaRPr lang="en-US" sz="2800" dirty="0"/>
          </a:p>
          <a:p>
            <a:pPr algn="r" rtl="1"/>
            <a:endParaRPr lang="en-US" sz="2800" dirty="0"/>
          </a:p>
        </p:txBody>
      </p:sp>
      <p:graphicFrame>
        <p:nvGraphicFramePr>
          <p:cNvPr id="47110" name="Object 6"/>
          <p:cNvGraphicFramePr>
            <a:graphicFrameLocks noGrp="1" noChangeAspect="1"/>
          </p:cNvGraphicFramePr>
          <p:nvPr>
            <p:ph sz="quarter" idx="2"/>
          </p:nvPr>
        </p:nvGraphicFramePr>
        <p:xfrm>
          <a:off x="6610350" y="2587625"/>
          <a:ext cx="114300" cy="214313"/>
        </p:xfrm>
        <a:graphic>
          <a:graphicData uri="http://schemas.openxmlformats.org/presentationml/2006/ole">
            <mc:AlternateContent xmlns:mc="http://schemas.openxmlformats.org/markup-compatibility/2006">
              <mc:Choice xmlns:v="urn:schemas-microsoft-com:vml" Requires="v">
                <p:oleObj spid="_x0000_s182293"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2587625"/>
                        <a:ext cx="114300"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p:cNvPicPr>
            <a:picLocks noChangeAspect="1" noChangeArrowheads="1"/>
          </p:cNvPicPr>
          <p:nvPr/>
        </p:nvPicPr>
        <p:blipFill>
          <a:blip r:embed="rId5"/>
          <a:srcRect/>
          <a:stretch>
            <a:fillRect/>
          </a:stretch>
        </p:blipFill>
        <p:spPr bwMode="auto">
          <a:xfrm>
            <a:off x="4929190" y="3714752"/>
            <a:ext cx="1733550" cy="390525"/>
          </a:xfrm>
          <a:prstGeom prst="rect">
            <a:avLst/>
          </a:prstGeom>
          <a:noFill/>
          <a:ln w="9525" cap="flat" cmpd="sng">
            <a:noFill/>
            <a:prstDash val="solid"/>
            <a:miter lim="800000"/>
            <a:headEnd type="none" w="med" len="med"/>
            <a:tailEnd type="none" w="med" len="med"/>
          </a:ln>
          <a:effectLst/>
        </p:spPr>
      </p:pic>
      <p:pic>
        <p:nvPicPr>
          <p:cNvPr id="2055" name="Picture 7"/>
          <p:cNvPicPr>
            <a:picLocks noChangeAspect="1" noChangeArrowheads="1"/>
          </p:cNvPicPr>
          <p:nvPr/>
        </p:nvPicPr>
        <p:blipFill>
          <a:blip r:embed="rId6"/>
          <a:srcRect/>
          <a:stretch>
            <a:fillRect/>
          </a:stretch>
        </p:blipFill>
        <p:spPr bwMode="auto">
          <a:xfrm>
            <a:off x="4929190" y="4195771"/>
            <a:ext cx="1666875" cy="447675"/>
          </a:xfrm>
          <a:prstGeom prst="rect">
            <a:avLst/>
          </a:prstGeom>
          <a:noFill/>
          <a:ln w="9525" cap="flat" cmpd="sng">
            <a:noFill/>
            <a:prstDash val="solid"/>
            <a:miter lim="800000"/>
            <a:headEnd type="none" w="med" len="med"/>
            <a:tailEnd type="none" w="med" len="med"/>
          </a:ln>
          <a:effectLst/>
        </p:spPr>
      </p:pic>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Oval 4"/>
          <p:cNvSpPr>
            <a:spLocks noChangeArrowheads="1"/>
          </p:cNvSpPr>
          <p:nvPr/>
        </p:nvSpPr>
        <p:spPr bwMode="auto">
          <a:xfrm>
            <a:off x="4140200" y="404813"/>
            <a:ext cx="914400" cy="360362"/>
          </a:xfrm>
          <a:prstGeom prst="ellipse">
            <a:avLst/>
          </a:prstGeom>
          <a:solidFill>
            <a:schemeClr val="accent1"/>
          </a:solidFill>
          <a:ln w="9525">
            <a:solidFill>
              <a:schemeClr val="tx1"/>
            </a:solidFill>
            <a:round/>
            <a:headEnd/>
            <a:tailEnd/>
          </a:ln>
          <a:effectLst/>
        </p:spPr>
        <p:txBody>
          <a:bodyPr wrap="none" anchor="ctr"/>
          <a:lstStyle/>
          <a:p>
            <a:pPr algn="ctr" rtl="0"/>
            <a:r>
              <a:rPr lang="fa-IR" sz="1400"/>
              <a:t>شروع</a:t>
            </a:r>
            <a:endParaRPr lang="en-US" sz="1400"/>
          </a:p>
        </p:txBody>
      </p:sp>
      <p:sp>
        <p:nvSpPr>
          <p:cNvPr id="51206" name="Line 6"/>
          <p:cNvSpPr>
            <a:spLocks noChangeShapeType="1"/>
          </p:cNvSpPr>
          <p:nvPr/>
        </p:nvSpPr>
        <p:spPr bwMode="auto">
          <a:xfrm>
            <a:off x="4643438" y="765175"/>
            <a:ext cx="0" cy="215900"/>
          </a:xfrm>
          <a:prstGeom prst="line">
            <a:avLst/>
          </a:prstGeom>
          <a:noFill/>
          <a:ln w="9525">
            <a:solidFill>
              <a:schemeClr val="tx1"/>
            </a:solidFill>
            <a:round/>
            <a:headEnd/>
            <a:tailEnd type="triangle" w="med" len="med"/>
          </a:ln>
          <a:effectLst/>
        </p:spPr>
        <p:txBody>
          <a:bodyPr/>
          <a:lstStyle/>
          <a:p>
            <a:endParaRPr lang="en-US"/>
          </a:p>
        </p:txBody>
      </p:sp>
      <p:sp>
        <p:nvSpPr>
          <p:cNvPr id="51207" name="AutoShape 7"/>
          <p:cNvSpPr>
            <a:spLocks noChangeArrowheads="1"/>
          </p:cNvSpPr>
          <p:nvPr/>
        </p:nvSpPr>
        <p:spPr bwMode="auto">
          <a:xfrm>
            <a:off x="3995738" y="981075"/>
            <a:ext cx="1152525" cy="360363"/>
          </a:xfrm>
          <a:prstGeom prst="flowChartInputOutput">
            <a:avLst/>
          </a:prstGeom>
          <a:solidFill>
            <a:schemeClr val="accent1"/>
          </a:solidFill>
          <a:ln w="9525">
            <a:solidFill>
              <a:schemeClr val="tx1"/>
            </a:solidFill>
            <a:miter lim="800000"/>
            <a:headEnd/>
            <a:tailEnd/>
          </a:ln>
          <a:effectLst/>
        </p:spPr>
        <p:txBody>
          <a:bodyPr wrap="none" anchor="ctr"/>
          <a:lstStyle/>
          <a:p>
            <a:pPr algn="ctr"/>
            <a:r>
              <a:rPr lang="en-US" sz="1400" dirty="0" smtClean="0"/>
              <a:t>Read(A,B,C)</a:t>
            </a:r>
            <a:endParaRPr lang="en-US" sz="1400" dirty="0"/>
          </a:p>
        </p:txBody>
      </p:sp>
      <p:sp>
        <p:nvSpPr>
          <p:cNvPr id="51211" name="Line 11"/>
          <p:cNvSpPr>
            <a:spLocks noChangeShapeType="1"/>
          </p:cNvSpPr>
          <p:nvPr/>
        </p:nvSpPr>
        <p:spPr bwMode="auto">
          <a:xfrm>
            <a:off x="4643438" y="1341438"/>
            <a:ext cx="0" cy="215900"/>
          </a:xfrm>
          <a:prstGeom prst="line">
            <a:avLst/>
          </a:prstGeom>
          <a:noFill/>
          <a:ln w="9525">
            <a:solidFill>
              <a:schemeClr val="tx1"/>
            </a:solidFill>
            <a:round/>
            <a:headEnd/>
            <a:tailEnd type="triangle" w="med" len="med"/>
          </a:ln>
          <a:effectLst/>
        </p:spPr>
        <p:txBody>
          <a:bodyPr/>
          <a:lstStyle/>
          <a:p>
            <a:endParaRPr lang="en-US"/>
          </a:p>
        </p:txBody>
      </p:sp>
      <p:sp>
        <p:nvSpPr>
          <p:cNvPr id="51212" name="Rectangle 12"/>
          <p:cNvSpPr>
            <a:spLocks noChangeArrowheads="1"/>
          </p:cNvSpPr>
          <p:nvPr/>
        </p:nvSpPr>
        <p:spPr bwMode="auto">
          <a:xfrm>
            <a:off x="4067175" y="1557338"/>
            <a:ext cx="1081088" cy="431800"/>
          </a:xfrm>
          <a:prstGeom prst="rect">
            <a:avLst/>
          </a:prstGeom>
          <a:solidFill>
            <a:schemeClr val="accent1"/>
          </a:solidFill>
          <a:ln w="9525">
            <a:solidFill>
              <a:schemeClr val="tx1"/>
            </a:solidFill>
            <a:miter lim="800000"/>
            <a:headEnd/>
            <a:tailEnd/>
          </a:ln>
          <a:effectLst/>
        </p:spPr>
        <p:txBody>
          <a:bodyPr wrap="none" anchor="ctr"/>
          <a:lstStyle/>
          <a:p>
            <a:pPr algn="ctr" rtl="0"/>
            <a:endParaRPr lang="en-US"/>
          </a:p>
        </p:txBody>
      </p:sp>
      <p:sp>
        <p:nvSpPr>
          <p:cNvPr id="51217" name="Line 17"/>
          <p:cNvSpPr>
            <a:spLocks noChangeShapeType="1"/>
          </p:cNvSpPr>
          <p:nvPr/>
        </p:nvSpPr>
        <p:spPr bwMode="auto">
          <a:xfrm>
            <a:off x="4643438" y="1989138"/>
            <a:ext cx="0" cy="215900"/>
          </a:xfrm>
          <a:prstGeom prst="line">
            <a:avLst/>
          </a:prstGeom>
          <a:noFill/>
          <a:ln w="9525">
            <a:solidFill>
              <a:schemeClr val="tx1"/>
            </a:solidFill>
            <a:round/>
            <a:headEnd/>
            <a:tailEnd type="triangle" w="med" len="med"/>
          </a:ln>
          <a:effectLst/>
        </p:spPr>
        <p:txBody>
          <a:bodyPr/>
          <a:lstStyle/>
          <a:p>
            <a:endParaRPr lang="en-US"/>
          </a:p>
        </p:txBody>
      </p:sp>
      <p:sp>
        <p:nvSpPr>
          <p:cNvPr id="51218" name="AutoShape 18"/>
          <p:cNvSpPr>
            <a:spLocks noChangeArrowheads="1"/>
          </p:cNvSpPr>
          <p:nvPr/>
        </p:nvSpPr>
        <p:spPr bwMode="auto">
          <a:xfrm>
            <a:off x="4284663" y="2205038"/>
            <a:ext cx="719137" cy="503237"/>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D&lt;0</a:t>
            </a:r>
          </a:p>
        </p:txBody>
      </p:sp>
      <p:sp>
        <p:nvSpPr>
          <p:cNvPr id="51220" name="Line 20"/>
          <p:cNvSpPr>
            <a:spLocks noChangeShapeType="1"/>
          </p:cNvSpPr>
          <p:nvPr/>
        </p:nvSpPr>
        <p:spPr bwMode="auto">
          <a:xfrm>
            <a:off x="5003800" y="2492375"/>
            <a:ext cx="792163" cy="0"/>
          </a:xfrm>
          <a:prstGeom prst="line">
            <a:avLst/>
          </a:prstGeom>
          <a:noFill/>
          <a:ln w="9525">
            <a:solidFill>
              <a:schemeClr val="tx1"/>
            </a:solidFill>
            <a:round/>
            <a:headEnd/>
            <a:tailEnd type="triangle" w="med" len="med"/>
          </a:ln>
          <a:effectLst/>
        </p:spPr>
        <p:txBody>
          <a:bodyPr/>
          <a:lstStyle/>
          <a:p>
            <a:endParaRPr lang="en-US"/>
          </a:p>
        </p:txBody>
      </p:sp>
      <p:sp>
        <p:nvSpPr>
          <p:cNvPr id="51221" name="Text Box 21"/>
          <p:cNvSpPr txBox="1">
            <a:spLocks noChangeArrowheads="1"/>
          </p:cNvSpPr>
          <p:nvPr/>
        </p:nvSpPr>
        <p:spPr bwMode="auto">
          <a:xfrm>
            <a:off x="4984750" y="2132013"/>
            <a:ext cx="303213" cy="304800"/>
          </a:xfrm>
          <a:prstGeom prst="rect">
            <a:avLst/>
          </a:prstGeom>
          <a:noFill/>
          <a:ln w="9525">
            <a:noFill/>
            <a:miter lim="800000"/>
            <a:headEnd/>
            <a:tailEnd/>
          </a:ln>
          <a:effectLst/>
        </p:spPr>
        <p:txBody>
          <a:bodyPr wrap="none">
            <a:spAutoFit/>
          </a:bodyPr>
          <a:lstStyle/>
          <a:p>
            <a:pPr algn="l" rtl="0"/>
            <a:r>
              <a:rPr lang="en-US" sz="1400"/>
              <a:t>Y</a:t>
            </a:r>
          </a:p>
        </p:txBody>
      </p:sp>
      <p:sp>
        <p:nvSpPr>
          <p:cNvPr id="51222" name="Line 22"/>
          <p:cNvSpPr>
            <a:spLocks noChangeShapeType="1"/>
          </p:cNvSpPr>
          <p:nvPr/>
        </p:nvSpPr>
        <p:spPr bwMode="auto">
          <a:xfrm>
            <a:off x="4643438" y="2708275"/>
            <a:ext cx="0" cy="215900"/>
          </a:xfrm>
          <a:prstGeom prst="line">
            <a:avLst/>
          </a:prstGeom>
          <a:noFill/>
          <a:ln w="9525">
            <a:solidFill>
              <a:schemeClr val="tx1"/>
            </a:solidFill>
            <a:round/>
            <a:headEnd/>
            <a:tailEnd type="triangle" w="med" len="med"/>
          </a:ln>
          <a:effectLst/>
        </p:spPr>
        <p:txBody>
          <a:bodyPr/>
          <a:lstStyle/>
          <a:p>
            <a:endParaRPr lang="en-US"/>
          </a:p>
        </p:txBody>
      </p:sp>
      <p:sp>
        <p:nvSpPr>
          <p:cNvPr id="51223" name="Text Box 23"/>
          <p:cNvSpPr txBox="1">
            <a:spLocks noChangeArrowheads="1"/>
          </p:cNvSpPr>
          <p:nvPr/>
        </p:nvSpPr>
        <p:spPr bwMode="auto">
          <a:xfrm>
            <a:off x="4284663" y="2636838"/>
            <a:ext cx="312737" cy="304800"/>
          </a:xfrm>
          <a:prstGeom prst="rect">
            <a:avLst/>
          </a:prstGeom>
          <a:noFill/>
          <a:ln w="9525">
            <a:noFill/>
            <a:miter lim="800000"/>
            <a:headEnd/>
            <a:tailEnd/>
          </a:ln>
          <a:effectLst/>
        </p:spPr>
        <p:txBody>
          <a:bodyPr wrap="none">
            <a:spAutoFit/>
          </a:bodyPr>
          <a:lstStyle/>
          <a:p>
            <a:pPr algn="l" rtl="0"/>
            <a:r>
              <a:rPr lang="en-US" sz="1400"/>
              <a:t>N</a:t>
            </a:r>
          </a:p>
        </p:txBody>
      </p:sp>
      <p:sp>
        <p:nvSpPr>
          <p:cNvPr id="51224" name="AutoShape 24"/>
          <p:cNvSpPr>
            <a:spLocks noChangeArrowheads="1"/>
          </p:cNvSpPr>
          <p:nvPr/>
        </p:nvSpPr>
        <p:spPr bwMode="auto">
          <a:xfrm>
            <a:off x="4284663" y="2924175"/>
            <a:ext cx="719137" cy="503238"/>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D=0</a:t>
            </a:r>
            <a:endParaRPr lang="en-US"/>
          </a:p>
        </p:txBody>
      </p:sp>
      <p:sp>
        <p:nvSpPr>
          <p:cNvPr id="51225" name="Line 25"/>
          <p:cNvSpPr>
            <a:spLocks noChangeShapeType="1"/>
          </p:cNvSpPr>
          <p:nvPr/>
        </p:nvSpPr>
        <p:spPr bwMode="auto">
          <a:xfrm flipH="1">
            <a:off x="3851275" y="3213100"/>
            <a:ext cx="433388" cy="0"/>
          </a:xfrm>
          <a:prstGeom prst="line">
            <a:avLst/>
          </a:prstGeom>
          <a:noFill/>
          <a:ln w="9525">
            <a:solidFill>
              <a:schemeClr val="tx1"/>
            </a:solidFill>
            <a:round/>
            <a:headEnd/>
            <a:tailEnd type="triangle" w="med" len="med"/>
          </a:ln>
          <a:effectLst/>
        </p:spPr>
        <p:txBody>
          <a:bodyPr/>
          <a:lstStyle/>
          <a:p>
            <a:endParaRPr lang="en-US"/>
          </a:p>
        </p:txBody>
      </p:sp>
      <p:sp>
        <p:nvSpPr>
          <p:cNvPr id="51226" name="Text Box 26"/>
          <p:cNvSpPr txBox="1">
            <a:spLocks noChangeArrowheads="1"/>
          </p:cNvSpPr>
          <p:nvPr/>
        </p:nvSpPr>
        <p:spPr bwMode="auto">
          <a:xfrm>
            <a:off x="3924300" y="2924175"/>
            <a:ext cx="285750" cy="274638"/>
          </a:xfrm>
          <a:prstGeom prst="rect">
            <a:avLst/>
          </a:prstGeom>
          <a:noFill/>
          <a:ln w="9525">
            <a:noFill/>
            <a:miter lim="800000"/>
            <a:headEnd/>
            <a:tailEnd/>
          </a:ln>
          <a:effectLst/>
        </p:spPr>
        <p:txBody>
          <a:bodyPr wrap="none">
            <a:spAutoFit/>
          </a:bodyPr>
          <a:lstStyle/>
          <a:p>
            <a:pPr algn="l" rtl="0"/>
            <a:r>
              <a:rPr lang="en-US" sz="1200"/>
              <a:t>Y</a:t>
            </a:r>
          </a:p>
        </p:txBody>
      </p:sp>
      <p:sp>
        <p:nvSpPr>
          <p:cNvPr id="51227" name="Line 27"/>
          <p:cNvSpPr>
            <a:spLocks noChangeShapeType="1"/>
          </p:cNvSpPr>
          <p:nvPr/>
        </p:nvSpPr>
        <p:spPr bwMode="auto">
          <a:xfrm>
            <a:off x="4643438" y="3429000"/>
            <a:ext cx="0" cy="215900"/>
          </a:xfrm>
          <a:prstGeom prst="line">
            <a:avLst/>
          </a:prstGeom>
          <a:noFill/>
          <a:ln w="9525">
            <a:solidFill>
              <a:schemeClr val="tx1"/>
            </a:solidFill>
            <a:round/>
            <a:headEnd/>
            <a:tailEnd type="triangle" w="med" len="med"/>
          </a:ln>
          <a:effectLst/>
        </p:spPr>
        <p:txBody>
          <a:bodyPr/>
          <a:lstStyle/>
          <a:p>
            <a:endParaRPr lang="en-US"/>
          </a:p>
        </p:txBody>
      </p:sp>
      <p:sp>
        <p:nvSpPr>
          <p:cNvPr id="51228" name="Text Box 28"/>
          <p:cNvSpPr txBox="1">
            <a:spLocks noChangeArrowheads="1"/>
          </p:cNvSpPr>
          <p:nvPr/>
        </p:nvSpPr>
        <p:spPr bwMode="auto">
          <a:xfrm>
            <a:off x="4643438" y="3357563"/>
            <a:ext cx="312737" cy="304800"/>
          </a:xfrm>
          <a:prstGeom prst="rect">
            <a:avLst/>
          </a:prstGeom>
          <a:noFill/>
          <a:ln w="9525">
            <a:noFill/>
            <a:miter lim="800000"/>
            <a:headEnd/>
            <a:tailEnd/>
          </a:ln>
          <a:effectLst/>
        </p:spPr>
        <p:txBody>
          <a:bodyPr wrap="none">
            <a:spAutoFit/>
          </a:bodyPr>
          <a:lstStyle/>
          <a:p>
            <a:pPr algn="l" rtl="0"/>
            <a:r>
              <a:rPr lang="en-US" sz="1400"/>
              <a:t>N</a:t>
            </a:r>
            <a:endParaRPr lang="en-US"/>
          </a:p>
        </p:txBody>
      </p:sp>
      <p:sp>
        <p:nvSpPr>
          <p:cNvPr id="51229" name="Rectangle 29"/>
          <p:cNvSpPr>
            <a:spLocks noChangeArrowheads="1"/>
          </p:cNvSpPr>
          <p:nvPr/>
        </p:nvSpPr>
        <p:spPr bwMode="auto">
          <a:xfrm>
            <a:off x="2700338" y="2924175"/>
            <a:ext cx="1152525" cy="504825"/>
          </a:xfrm>
          <a:prstGeom prst="rect">
            <a:avLst/>
          </a:prstGeom>
          <a:solidFill>
            <a:schemeClr val="accent1"/>
          </a:solidFill>
          <a:ln w="9525">
            <a:solidFill>
              <a:schemeClr val="tx1"/>
            </a:solidFill>
            <a:miter lim="800000"/>
            <a:headEnd/>
            <a:tailEnd/>
          </a:ln>
          <a:effectLst/>
        </p:spPr>
        <p:txBody>
          <a:bodyPr wrap="none" anchor="ctr"/>
          <a:lstStyle/>
          <a:p>
            <a:pPr algn="ctr" rtl="0"/>
            <a:endParaRPr lang="en-US"/>
          </a:p>
        </p:txBody>
      </p:sp>
      <p:sp>
        <p:nvSpPr>
          <p:cNvPr id="51232" name="Text Box 32"/>
          <p:cNvSpPr txBox="1">
            <a:spLocks noChangeArrowheads="1"/>
          </p:cNvSpPr>
          <p:nvPr/>
        </p:nvSpPr>
        <p:spPr bwMode="auto">
          <a:xfrm>
            <a:off x="2843213" y="2924175"/>
            <a:ext cx="1073150" cy="517525"/>
          </a:xfrm>
          <a:prstGeom prst="rect">
            <a:avLst/>
          </a:prstGeom>
          <a:noFill/>
          <a:ln w="9525">
            <a:noFill/>
            <a:miter lim="800000"/>
            <a:headEnd/>
            <a:tailEnd/>
          </a:ln>
          <a:effectLst/>
        </p:spPr>
        <p:txBody>
          <a:bodyPr wrap="none">
            <a:spAutoFit/>
          </a:bodyPr>
          <a:lstStyle/>
          <a:p>
            <a:pPr algn="l" rtl="0"/>
            <a:r>
              <a:rPr lang="en-US" sz="1400"/>
              <a:t>X1← -B/2A</a:t>
            </a:r>
          </a:p>
          <a:p>
            <a:pPr algn="l" rtl="0"/>
            <a:r>
              <a:rPr lang="en-US" sz="1400"/>
              <a:t>X2←</a:t>
            </a:r>
            <a:r>
              <a:rPr lang="fa-IR" sz="1400"/>
              <a:t> </a:t>
            </a:r>
            <a:r>
              <a:rPr lang="en-US" sz="1400"/>
              <a:t>X1</a:t>
            </a:r>
          </a:p>
        </p:txBody>
      </p:sp>
      <p:sp>
        <p:nvSpPr>
          <p:cNvPr id="51233" name="Rectangle 33"/>
          <p:cNvSpPr>
            <a:spLocks noChangeArrowheads="1"/>
          </p:cNvSpPr>
          <p:nvPr/>
        </p:nvSpPr>
        <p:spPr bwMode="auto">
          <a:xfrm>
            <a:off x="3708400" y="3644900"/>
            <a:ext cx="1800225" cy="720725"/>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51234" name="Object 34"/>
          <p:cNvGraphicFramePr>
            <a:graphicFrameLocks noGrp="1" noChangeAspect="1"/>
          </p:cNvGraphicFramePr>
          <p:nvPr>
            <p:ph sz="half" idx="2"/>
          </p:nvPr>
        </p:nvGraphicFramePr>
        <p:xfrm>
          <a:off x="3706813" y="3643313"/>
          <a:ext cx="1803400" cy="649287"/>
        </p:xfrm>
        <a:graphic>
          <a:graphicData uri="http://schemas.openxmlformats.org/presentationml/2006/ole">
            <mc:AlternateContent xmlns:mc="http://schemas.openxmlformats.org/markup-compatibility/2006">
              <mc:Choice xmlns:v="urn:schemas-microsoft-com:vml" Requires="v">
                <p:oleObj spid="_x0000_s183336" name="Equation" r:id="rId3" imgW="1409400" imgH="507960" progId="Equation.3">
                  <p:embed/>
                </p:oleObj>
              </mc:Choice>
              <mc:Fallback>
                <p:oleObj name="Equation" r:id="rId3" imgW="140940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813" y="3643313"/>
                        <a:ext cx="1803400"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3" name="Object 13"/>
          <p:cNvGraphicFramePr>
            <a:graphicFrameLocks noGrp="1" noChangeAspect="1"/>
          </p:cNvGraphicFramePr>
          <p:nvPr>
            <p:ph sz="half" idx="1"/>
          </p:nvPr>
        </p:nvGraphicFramePr>
        <p:xfrm>
          <a:off x="4140200" y="1557338"/>
          <a:ext cx="863600" cy="371475"/>
        </p:xfrm>
        <a:graphic>
          <a:graphicData uri="http://schemas.openxmlformats.org/presentationml/2006/ole">
            <mc:AlternateContent xmlns:mc="http://schemas.openxmlformats.org/markup-compatibility/2006">
              <mc:Choice xmlns:v="urn:schemas-microsoft-com:vml" Requires="v">
                <p:oleObj spid="_x0000_s183337" name="Equation" r:id="rId5" imgW="850680" imgH="190440" progId="Equation.3">
                  <p:embed/>
                </p:oleObj>
              </mc:Choice>
              <mc:Fallback>
                <p:oleObj name="Equation" r:id="rId5" imgW="850680" imgH="1904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1557338"/>
                        <a:ext cx="8636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8" name="Line 38"/>
          <p:cNvSpPr>
            <a:spLocks noChangeShapeType="1"/>
          </p:cNvSpPr>
          <p:nvPr/>
        </p:nvSpPr>
        <p:spPr bwMode="auto">
          <a:xfrm>
            <a:off x="4572000" y="4365625"/>
            <a:ext cx="0" cy="215900"/>
          </a:xfrm>
          <a:prstGeom prst="line">
            <a:avLst/>
          </a:prstGeom>
          <a:noFill/>
          <a:ln w="9525">
            <a:solidFill>
              <a:schemeClr val="tx1"/>
            </a:solidFill>
            <a:round/>
            <a:headEnd/>
            <a:tailEnd type="triangle" w="med" len="med"/>
          </a:ln>
          <a:effectLst/>
        </p:spPr>
        <p:txBody>
          <a:bodyPr/>
          <a:lstStyle/>
          <a:p>
            <a:endParaRPr lang="en-US"/>
          </a:p>
        </p:txBody>
      </p:sp>
      <p:sp>
        <p:nvSpPr>
          <p:cNvPr id="51239" name="Oval 39"/>
          <p:cNvSpPr>
            <a:spLocks noChangeArrowheads="1"/>
          </p:cNvSpPr>
          <p:nvPr/>
        </p:nvSpPr>
        <p:spPr bwMode="auto">
          <a:xfrm>
            <a:off x="4500563" y="4581525"/>
            <a:ext cx="215900"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40" name="AutoShape 40"/>
          <p:cNvSpPr>
            <a:spLocks noChangeArrowheads="1"/>
          </p:cNvSpPr>
          <p:nvPr/>
        </p:nvSpPr>
        <p:spPr bwMode="auto">
          <a:xfrm>
            <a:off x="5795963" y="2205038"/>
            <a:ext cx="936625" cy="576262"/>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a:t>“No root”</a:t>
            </a:r>
          </a:p>
        </p:txBody>
      </p:sp>
      <p:sp>
        <p:nvSpPr>
          <p:cNvPr id="51242" name="Line 42"/>
          <p:cNvSpPr>
            <a:spLocks noChangeShapeType="1"/>
          </p:cNvSpPr>
          <p:nvPr/>
        </p:nvSpPr>
        <p:spPr bwMode="auto">
          <a:xfrm>
            <a:off x="4572000" y="4797425"/>
            <a:ext cx="0" cy="215900"/>
          </a:xfrm>
          <a:prstGeom prst="line">
            <a:avLst/>
          </a:prstGeom>
          <a:noFill/>
          <a:ln w="9525">
            <a:solidFill>
              <a:schemeClr val="tx1"/>
            </a:solidFill>
            <a:round/>
            <a:headEnd/>
            <a:tailEnd type="triangle" w="med" len="med"/>
          </a:ln>
          <a:effectLst/>
        </p:spPr>
        <p:txBody>
          <a:bodyPr/>
          <a:lstStyle/>
          <a:p>
            <a:endParaRPr lang="en-US"/>
          </a:p>
        </p:txBody>
      </p:sp>
      <p:sp>
        <p:nvSpPr>
          <p:cNvPr id="51243" name="AutoShape 43"/>
          <p:cNvSpPr>
            <a:spLocks noChangeArrowheads="1"/>
          </p:cNvSpPr>
          <p:nvPr/>
        </p:nvSpPr>
        <p:spPr bwMode="auto">
          <a:xfrm>
            <a:off x="4140200" y="5013325"/>
            <a:ext cx="936625" cy="431800"/>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600" dirty="0" smtClean="0"/>
              <a:t>X1,X2</a:t>
            </a:r>
            <a:endParaRPr lang="en-US" sz="1600" dirty="0"/>
          </a:p>
        </p:txBody>
      </p:sp>
      <p:sp>
        <p:nvSpPr>
          <p:cNvPr id="51244" name="Oval 44"/>
          <p:cNvSpPr>
            <a:spLocks noChangeArrowheads="1"/>
          </p:cNvSpPr>
          <p:nvPr/>
        </p:nvSpPr>
        <p:spPr bwMode="auto">
          <a:xfrm>
            <a:off x="4500563" y="5661025"/>
            <a:ext cx="215900"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45" name="Line 45"/>
          <p:cNvSpPr>
            <a:spLocks noChangeShapeType="1"/>
          </p:cNvSpPr>
          <p:nvPr/>
        </p:nvSpPr>
        <p:spPr bwMode="auto">
          <a:xfrm>
            <a:off x="4572000" y="5445125"/>
            <a:ext cx="0" cy="215900"/>
          </a:xfrm>
          <a:prstGeom prst="line">
            <a:avLst/>
          </a:prstGeom>
          <a:noFill/>
          <a:ln w="9525">
            <a:solidFill>
              <a:schemeClr val="tx1"/>
            </a:solidFill>
            <a:round/>
            <a:headEnd/>
            <a:tailEnd type="triangle" w="med" len="med"/>
          </a:ln>
          <a:effectLst/>
        </p:spPr>
        <p:txBody>
          <a:bodyPr/>
          <a:lstStyle/>
          <a:p>
            <a:endParaRPr lang="en-US"/>
          </a:p>
        </p:txBody>
      </p:sp>
      <p:sp>
        <p:nvSpPr>
          <p:cNvPr id="51246" name="Line 46"/>
          <p:cNvSpPr>
            <a:spLocks noChangeShapeType="1"/>
          </p:cNvSpPr>
          <p:nvPr/>
        </p:nvSpPr>
        <p:spPr bwMode="auto">
          <a:xfrm>
            <a:off x="6227763" y="2781300"/>
            <a:ext cx="0" cy="3024188"/>
          </a:xfrm>
          <a:prstGeom prst="line">
            <a:avLst/>
          </a:prstGeom>
          <a:noFill/>
          <a:ln w="9525">
            <a:solidFill>
              <a:schemeClr val="tx1"/>
            </a:solidFill>
            <a:round/>
            <a:headEnd/>
            <a:tailEnd/>
          </a:ln>
          <a:effectLst/>
        </p:spPr>
        <p:txBody>
          <a:bodyPr/>
          <a:lstStyle/>
          <a:p>
            <a:endParaRPr lang="en-US"/>
          </a:p>
        </p:txBody>
      </p:sp>
      <p:sp>
        <p:nvSpPr>
          <p:cNvPr id="51247" name="Line 47"/>
          <p:cNvSpPr>
            <a:spLocks noChangeShapeType="1"/>
          </p:cNvSpPr>
          <p:nvPr/>
        </p:nvSpPr>
        <p:spPr bwMode="auto">
          <a:xfrm flipH="1">
            <a:off x="4716463" y="5805488"/>
            <a:ext cx="1511300" cy="0"/>
          </a:xfrm>
          <a:prstGeom prst="line">
            <a:avLst/>
          </a:prstGeom>
          <a:noFill/>
          <a:ln w="9525">
            <a:solidFill>
              <a:schemeClr val="tx1"/>
            </a:solidFill>
            <a:round/>
            <a:headEnd/>
            <a:tailEnd type="triangle" w="med" len="med"/>
          </a:ln>
          <a:effectLst/>
        </p:spPr>
        <p:txBody>
          <a:bodyPr/>
          <a:lstStyle/>
          <a:p>
            <a:endParaRPr lang="en-US"/>
          </a:p>
        </p:txBody>
      </p:sp>
      <p:sp>
        <p:nvSpPr>
          <p:cNvPr id="51248" name="Line 48"/>
          <p:cNvSpPr>
            <a:spLocks noChangeShapeType="1"/>
          </p:cNvSpPr>
          <p:nvPr/>
        </p:nvSpPr>
        <p:spPr bwMode="auto">
          <a:xfrm>
            <a:off x="3203575" y="3429000"/>
            <a:ext cx="0" cy="1223963"/>
          </a:xfrm>
          <a:prstGeom prst="line">
            <a:avLst/>
          </a:prstGeom>
          <a:noFill/>
          <a:ln w="9525">
            <a:solidFill>
              <a:schemeClr val="tx1"/>
            </a:solidFill>
            <a:round/>
            <a:headEnd/>
            <a:tailEnd/>
          </a:ln>
          <a:effectLst/>
        </p:spPr>
        <p:txBody>
          <a:bodyPr/>
          <a:lstStyle/>
          <a:p>
            <a:endParaRPr lang="en-US"/>
          </a:p>
        </p:txBody>
      </p:sp>
      <p:sp>
        <p:nvSpPr>
          <p:cNvPr id="51249" name="Line 49"/>
          <p:cNvSpPr>
            <a:spLocks noChangeShapeType="1"/>
          </p:cNvSpPr>
          <p:nvPr/>
        </p:nvSpPr>
        <p:spPr bwMode="auto">
          <a:xfrm>
            <a:off x="3203575" y="4652963"/>
            <a:ext cx="1296988" cy="0"/>
          </a:xfrm>
          <a:prstGeom prst="line">
            <a:avLst/>
          </a:prstGeom>
          <a:noFill/>
          <a:ln w="9525">
            <a:solidFill>
              <a:schemeClr val="tx1"/>
            </a:solidFill>
            <a:round/>
            <a:headEnd/>
            <a:tailEnd type="triangle" w="med" len="med"/>
          </a:ln>
          <a:effectLst/>
        </p:spPr>
        <p:txBody>
          <a:bodyPr/>
          <a:lstStyle/>
          <a:p>
            <a:endParaRPr lang="en-US"/>
          </a:p>
        </p:txBody>
      </p:sp>
      <p:sp>
        <p:nvSpPr>
          <p:cNvPr id="51250" name="Line 50"/>
          <p:cNvSpPr>
            <a:spLocks noChangeShapeType="1"/>
          </p:cNvSpPr>
          <p:nvPr/>
        </p:nvSpPr>
        <p:spPr bwMode="auto">
          <a:xfrm>
            <a:off x="4572000" y="5876925"/>
            <a:ext cx="0" cy="215900"/>
          </a:xfrm>
          <a:prstGeom prst="line">
            <a:avLst/>
          </a:prstGeom>
          <a:noFill/>
          <a:ln w="9525">
            <a:solidFill>
              <a:schemeClr val="tx1"/>
            </a:solidFill>
            <a:round/>
            <a:headEnd/>
            <a:tailEnd type="triangle" w="med" len="med"/>
          </a:ln>
          <a:effectLst/>
        </p:spPr>
        <p:txBody>
          <a:bodyPr/>
          <a:lstStyle/>
          <a:p>
            <a:endParaRPr lang="en-US"/>
          </a:p>
        </p:txBody>
      </p:sp>
      <p:sp>
        <p:nvSpPr>
          <p:cNvPr id="51251" name="Oval 51"/>
          <p:cNvSpPr>
            <a:spLocks noChangeArrowheads="1"/>
          </p:cNvSpPr>
          <p:nvPr/>
        </p:nvSpPr>
        <p:spPr bwMode="auto">
          <a:xfrm>
            <a:off x="4140200" y="6092825"/>
            <a:ext cx="914400" cy="360363"/>
          </a:xfrm>
          <a:prstGeom prst="ellipse">
            <a:avLst/>
          </a:prstGeom>
          <a:solidFill>
            <a:schemeClr val="accent1"/>
          </a:solidFill>
          <a:ln w="9525">
            <a:solidFill>
              <a:schemeClr val="tx1"/>
            </a:solidFill>
            <a:round/>
            <a:headEnd/>
            <a:tailEnd/>
          </a:ln>
          <a:effectLst/>
        </p:spPr>
        <p:txBody>
          <a:bodyPr wrap="none" anchor="ctr"/>
          <a:lstStyle/>
          <a:p>
            <a:pPr algn="ctr" rtl="0"/>
            <a:r>
              <a:rPr lang="fa-IR" sz="1400"/>
              <a:t>پایان</a:t>
            </a:r>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06"/>
                                        </p:tgtEl>
                                        <p:attrNameLst>
                                          <p:attrName>style.visibility</p:attrName>
                                        </p:attrNameLst>
                                      </p:cBhvr>
                                      <p:to>
                                        <p:strVal val="visible"/>
                                      </p:to>
                                    </p:set>
                                    <p:anim calcmode="lin" valueType="num">
                                      <p:cBhvr additive="base">
                                        <p:cTn id="11" dur="500" fill="hold"/>
                                        <p:tgtEl>
                                          <p:spTgt spid="51206"/>
                                        </p:tgtEl>
                                        <p:attrNameLst>
                                          <p:attrName>ppt_x</p:attrName>
                                        </p:attrNameLst>
                                      </p:cBhvr>
                                      <p:tavLst>
                                        <p:tav tm="0">
                                          <p:val>
                                            <p:strVal val="#ppt_x"/>
                                          </p:val>
                                        </p:tav>
                                        <p:tav tm="100000">
                                          <p:val>
                                            <p:strVal val="#ppt_x"/>
                                          </p:val>
                                        </p:tav>
                                      </p:tavLst>
                                    </p:anim>
                                    <p:anim calcmode="lin" valueType="num">
                                      <p:cBhvr additive="base">
                                        <p:cTn id="12" dur="500" fill="hold"/>
                                        <p:tgtEl>
                                          <p:spTgt spid="5120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07"/>
                                        </p:tgtEl>
                                        <p:attrNameLst>
                                          <p:attrName>style.visibility</p:attrName>
                                        </p:attrNameLst>
                                      </p:cBhvr>
                                      <p:to>
                                        <p:strVal val="visible"/>
                                      </p:to>
                                    </p:set>
                                    <p:anim calcmode="lin" valueType="num">
                                      <p:cBhvr additive="base">
                                        <p:cTn id="15" dur="500" fill="hold"/>
                                        <p:tgtEl>
                                          <p:spTgt spid="51207"/>
                                        </p:tgtEl>
                                        <p:attrNameLst>
                                          <p:attrName>ppt_x</p:attrName>
                                        </p:attrNameLst>
                                      </p:cBhvr>
                                      <p:tavLst>
                                        <p:tav tm="0">
                                          <p:val>
                                            <p:strVal val="#ppt_x"/>
                                          </p:val>
                                        </p:tav>
                                        <p:tav tm="100000">
                                          <p:val>
                                            <p:strVal val="#ppt_x"/>
                                          </p:val>
                                        </p:tav>
                                      </p:tavLst>
                                    </p:anim>
                                    <p:anim calcmode="lin" valueType="num">
                                      <p:cBhvr additive="base">
                                        <p:cTn id="16" dur="500" fill="hold"/>
                                        <p:tgtEl>
                                          <p:spTgt spid="512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11"/>
                                        </p:tgtEl>
                                        <p:attrNameLst>
                                          <p:attrName>style.visibility</p:attrName>
                                        </p:attrNameLst>
                                      </p:cBhvr>
                                      <p:to>
                                        <p:strVal val="visible"/>
                                      </p:to>
                                    </p:set>
                                    <p:anim calcmode="lin" valueType="num">
                                      <p:cBhvr additive="base">
                                        <p:cTn id="19" dur="500" fill="hold"/>
                                        <p:tgtEl>
                                          <p:spTgt spid="51211"/>
                                        </p:tgtEl>
                                        <p:attrNameLst>
                                          <p:attrName>ppt_x</p:attrName>
                                        </p:attrNameLst>
                                      </p:cBhvr>
                                      <p:tavLst>
                                        <p:tav tm="0">
                                          <p:val>
                                            <p:strVal val="#ppt_x"/>
                                          </p:val>
                                        </p:tav>
                                        <p:tav tm="100000">
                                          <p:val>
                                            <p:strVal val="#ppt_x"/>
                                          </p:val>
                                        </p:tav>
                                      </p:tavLst>
                                    </p:anim>
                                    <p:anim calcmode="lin" valueType="num">
                                      <p:cBhvr additive="base">
                                        <p:cTn id="20" dur="500" fill="hold"/>
                                        <p:tgtEl>
                                          <p:spTgt spid="512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12"/>
                                        </p:tgtEl>
                                        <p:attrNameLst>
                                          <p:attrName>style.visibility</p:attrName>
                                        </p:attrNameLst>
                                      </p:cBhvr>
                                      <p:to>
                                        <p:strVal val="visible"/>
                                      </p:to>
                                    </p:set>
                                    <p:anim calcmode="lin" valueType="num">
                                      <p:cBhvr additive="base">
                                        <p:cTn id="23" dur="500" fill="hold"/>
                                        <p:tgtEl>
                                          <p:spTgt spid="51212"/>
                                        </p:tgtEl>
                                        <p:attrNameLst>
                                          <p:attrName>ppt_x</p:attrName>
                                        </p:attrNameLst>
                                      </p:cBhvr>
                                      <p:tavLst>
                                        <p:tav tm="0">
                                          <p:val>
                                            <p:strVal val="#ppt_x"/>
                                          </p:val>
                                        </p:tav>
                                        <p:tav tm="100000">
                                          <p:val>
                                            <p:strVal val="#ppt_x"/>
                                          </p:val>
                                        </p:tav>
                                      </p:tavLst>
                                    </p:anim>
                                    <p:anim calcmode="lin" valueType="num">
                                      <p:cBhvr additive="base">
                                        <p:cTn id="24" dur="500" fill="hold"/>
                                        <p:tgtEl>
                                          <p:spTgt spid="512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17"/>
                                        </p:tgtEl>
                                        <p:attrNameLst>
                                          <p:attrName>style.visibility</p:attrName>
                                        </p:attrNameLst>
                                      </p:cBhvr>
                                      <p:to>
                                        <p:strVal val="visible"/>
                                      </p:to>
                                    </p:set>
                                    <p:anim calcmode="lin" valueType="num">
                                      <p:cBhvr additive="base">
                                        <p:cTn id="27" dur="500" fill="hold"/>
                                        <p:tgtEl>
                                          <p:spTgt spid="51217"/>
                                        </p:tgtEl>
                                        <p:attrNameLst>
                                          <p:attrName>ppt_x</p:attrName>
                                        </p:attrNameLst>
                                      </p:cBhvr>
                                      <p:tavLst>
                                        <p:tav tm="0">
                                          <p:val>
                                            <p:strVal val="#ppt_x"/>
                                          </p:val>
                                        </p:tav>
                                        <p:tav tm="100000">
                                          <p:val>
                                            <p:strVal val="#ppt_x"/>
                                          </p:val>
                                        </p:tav>
                                      </p:tavLst>
                                    </p:anim>
                                    <p:anim calcmode="lin" valueType="num">
                                      <p:cBhvr additive="base">
                                        <p:cTn id="28" dur="500" fill="hold"/>
                                        <p:tgtEl>
                                          <p:spTgt spid="512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218"/>
                                        </p:tgtEl>
                                        <p:attrNameLst>
                                          <p:attrName>style.visibility</p:attrName>
                                        </p:attrNameLst>
                                      </p:cBhvr>
                                      <p:to>
                                        <p:strVal val="visible"/>
                                      </p:to>
                                    </p:set>
                                    <p:anim calcmode="lin" valueType="num">
                                      <p:cBhvr additive="base">
                                        <p:cTn id="31" dur="500" fill="hold"/>
                                        <p:tgtEl>
                                          <p:spTgt spid="51218"/>
                                        </p:tgtEl>
                                        <p:attrNameLst>
                                          <p:attrName>ppt_x</p:attrName>
                                        </p:attrNameLst>
                                      </p:cBhvr>
                                      <p:tavLst>
                                        <p:tav tm="0">
                                          <p:val>
                                            <p:strVal val="#ppt_x"/>
                                          </p:val>
                                        </p:tav>
                                        <p:tav tm="100000">
                                          <p:val>
                                            <p:strVal val="#ppt_x"/>
                                          </p:val>
                                        </p:tav>
                                      </p:tavLst>
                                    </p:anim>
                                    <p:anim calcmode="lin" valueType="num">
                                      <p:cBhvr additive="base">
                                        <p:cTn id="32" dur="500" fill="hold"/>
                                        <p:tgtEl>
                                          <p:spTgt spid="512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20"/>
                                        </p:tgtEl>
                                        <p:attrNameLst>
                                          <p:attrName>style.visibility</p:attrName>
                                        </p:attrNameLst>
                                      </p:cBhvr>
                                      <p:to>
                                        <p:strVal val="visible"/>
                                      </p:to>
                                    </p:set>
                                    <p:anim calcmode="lin" valueType="num">
                                      <p:cBhvr additive="base">
                                        <p:cTn id="35" dur="500" fill="hold"/>
                                        <p:tgtEl>
                                          <p:spTgt spid="51220"/>
                                        </p:tgtEl>
                                        <p:attrNameLst>
                                          <p:attrName>ppt_x</p:attrName>
                                        </p:attrNameLst>
                                      </p:cBhvr>
                                      <p:tavLst>
                                        <p:tav tm="0">
                                          <p:val>
                                            <p:strVal val="#ppt_x"/>
                                          </p:val>
                                        </p:tav>
                                        <p:tav tm="100000">
                                          <p:val>
                                            <p:strVal val="#ppt_x"/>
                                          </p:val>
                                        </p:tav>
                                      </p:tavLst>
                                    </p:anim>
                                    <p:anim calcmode="lin" valueType="num">
                                      <p:cBhvr additive="base">
                                        <p:cTn id="36" dur="500" fill="hold"/>
                                        <p:tgtEl>
                                          <p:spTgt spid="512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221"/>
                                        </p:tgtEl>
                                        <p:attrNameLst>
                                          <p:attrName>style.visibility</p:attrName>
                                        </p:attrNameLst>
                                      </p:cBhvr>
                                      <p:to>
                                        <p:strVal val="visible"/>
                                      </p:to>
                                    </p:set>
                                    <p:anim calcmode="lin" valueType="num">
                                      <p:cBhvr additive="base">
                                        <p:cTn id="39" dur="500" fill="hold"/>
                                        <p:tgtEl>
                                          <p:spTgt spid="51221"/>
                                        </p:tgtEl>
                                        <p:attrNameLst>
                                          <p:attrName>ppt_x</p:attrName>
                                        </p:attrNameLst>
                                      </p:cBhvr>
                                      <p:tavLst>
                                        <p:tav tm="0">
                                          <p:val>
                                            <p:strVal val="#ppt_x"/>
                                          </p:val>
                                        </p:tav>
                                        <p:tav tm="100000">
                                          <p:val>
                                            <p:strVal val="#ppt_x"/>
                                          </p:val>
                                        </p:tav>
                                      </p:tavLst>
                                    </p:anim>
                                    <p:anim calcmode="lin" valueType="num">
                                      <p:cBhvr additive="base">
                                        <p:cTn id="40" dur="500" fill="hold"/>
                                        <p:tgtEl>
                                          <p:spTgt spid="512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222"/>
                                        </p:tgtEl>
                                        <p:attrNameLst>
                                          <p:attrName>style.visibility</p:attrName>
                                        </p:attrNameLst>
                                      </p:cBhvr>
                                      <p:to>
                                        <p:strVal val="visible"/>
                                      </p:to>
                                    </p:set>
                                    <p:anim calcmode="lin" valueType="num">
                                      <p:cBhvr additive="base">
                                        <p:cTn id="43" dur="500" fill="hold"/>
                                        <p:tgtEl>
                                          <p:spTgt spid="51222"/>
                                        </p:tgtEl>
                                        <p:attrNameLst>
                                          <p:attrName>ppt_x</p:attrName>
                                        </p:attrNameLst>
                                      </p:cBhvr>
                                      <p:tavLst>
                                        <p:tav tm="0">
                                          <p:val>
                                            <p:strVal val="#ppt_x"/>
                                          </p:val>
                                        </p:tav>
                                        <p:tav tm="100000">
                                          <p:val>
                                            <p:strVal val="#ppt_x"/>
                                          </p:val>
                                        </p:tav>
                                      </p:tavLst>
                                    </p:anim>
                                    <p:anim calcmode="lin" valueType="num">
                                      <p:cBhvr additive="base">
                                        <p:cTn id="44" dur="500" fill="hold"/>
                                        <p:tgtEl>
                                          <p:spTgt spid="512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223"/>
                                        </p:tgtEl>
                                        <p:attrNameLst>
                                          <p:attrName>style.visibility</p:attrName>
                                        </p:attrNameLst>
                                      </p:cBhvr>
                                      <p:to>
                                        <p:strVal val="visible"/>
                                      </p:to>
                                    </p:set>
                                    <p:anim calcmode="lin" valueType="num">
                                      <p:cBhvr additive="base">
                                        <p:cTn id="47" dur="500" fill="hold"/>
                                        <p:tgtEl>
                                          <p:spTgt spid="51223"/>
                                        </p:tgtEl>
                                        <p:attrNameLst>
                                          <p:attrName>ppt_x</p:attrName>
                                        </p:attrNameLst>
                                      </p:cBhvr>
                                      <p:tavLst>
                                        <p:tav tm="0">
                                          <p:val>
                                            <p:strVal val="#ppt_x"/>
                                          </p:val>
                                        </p:tav>
                                        <p:tav tm="100000">
                                          <p:val>
                                            <p:strVal val="#ppt_x"/>
                                          </p:val>
                                        </p:tav>
                                      </p:tavLst>
                                    </p:anim>
                                    <p:anim calcmode="lin" valueType="num">
                                      <p:cBhvr additive="base">
                                        <p:cTn id="48" dur="500" fill="hold"/>
                                        <p:tgtEl>
                                          <p:spTgt spid="512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1224"/>
                                        </p:tgtEl>
                                        <p:attrNameLst>
                                          <p:attrName>style.visibility</p:attrName>
                                        </p:attrNameLst>
                                      </p:cBhvr>
                                      <p:to>
                                        <p:strVal val="visible"/>
                                      </p:to>
                                    </p:set>
                                    <p:anim calcmode="lin" valueType="num">
                                      <p:cBhvr additive="base">
                                        <p:cTn id="51" dur="500" fill="hold"/>
                                        <p:tgtEl>
                                          <p:spTgt spid="51224"/>
                                        </p:tgtEl>
                                        <p:attrNameLst>
                                          <p:attrName>ppt_x</p:attrName>
                                        </p:attrNameLst>
                                      </p:cBhvr>
                                      <p:tavLst>
                                        <p:tav tm="0">
                                          <p:val>
                                            <p:strVal val="#ppt_x"/>
                                          </p:val>
                                        </p:tav>
                                        <p:tav tm="100000">
                                          <p:val>
                                            <p:strVal val="#ppt_x"/>
                                          </p:val>
                                        </p:tav>
                                      </p:tavLst>
                                    </p:anim>
                                    <p:anim calcmode="lin" valueType="num">
                                      <p:cBhvr additive="base">
                                        <p:cTn id="52" dur="500" fill="hold"/>
                                        <p:tgtEl>
                                          <p:spTgt spid="512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225"/>
                                        </p:tgtEl>
                                        <p:attrNameLst>
                                          <p:attrName>style.visibility</p:attrName>
                                        </p:attrNameLst>
                                      </p:cBhvr>
                                      <p:to>
                                        <p:strVal val="visible"/>
                                      </p:to>
                                    </p:set>
                                    <p:anim calcmode="lin" valueType="num">
                                      <p:cBhvr additive="base">
                                        <p:cTn id="55" dur="500" fill="hold"/>
                                        <p:tgtEl>
                                          <p:spTgt spid="51225"/>
                                        </p:tgtEl>
                                        <p:attrNameLst>
                                          <p:attrName>ppt_x</p:attrName>
                                        </p:attrNameLst>
                                      </p:cBhvr>
                                      <p:tavLst>
                                        <p:tav tm="0">
                                          <p:val>
                                            <p:strVal val="#ppt_x"/>
                                          </p:val>
                                        </p:tav>
                                        <p:tav tm="100000">
                                          <p:val>
                                            <p:strVal val="#ppt_x"/>
                                          </p:val>
                                        </p:tav>
                                      </p:tavLst>
                                    </p:anim>
                                    <p:anim calcmode="lin" valueType="num">
                                      <p:cBhvr additive="base">
                                        <p:cTn id="56" dur="500" fill="hold"/>
                                        <p:tgtEl>
                                          <p:spTgt spid="512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226"/>
                                        </p:tgtEl>
                                        <p:attrNameLst>
                                          <p:attrName>style.visibility</p:attrName>
                                        </p:attrNameLst>
                                      </p:cBhvr>
                                      <p:to>
                                        <p:strVal val="visible"/>
                                      </p:to>
                                    </p:set>
                                    <p:anim calcmode="lin" valueType="num">
                                      <p:cBhvr additive="base">
                                        <p:cTn id="59" dur="500" fill="hold"/>
                                        <p:tgtEl>
                                          <p:spTgt spid="51226"/>
                                        </p:tgtEl>
                                        <p:attrNameLst>
                                          <p:attrName>ppt_x</p:attrName>
                                        </p:attrNameLst>
                                      </p:cBhvr>
                                      <p:tavLst>
                                        <p:tav tm="0">
                                          <p:val>
                                            <p:strVal val="#ppt_x"/>
                                          </p:val>
                                        </p:tav>
                                        <p:tav tm="100000">
                                          <p:val>
                                            <p:strVal val="#ppt_x"/>
                                          </p:val>
                                        </p:tav>
                                      </p:tavLst>
                                    </p:anim>
                                    <p:anim calcmode="lin" valueType="num">
                                      <p:cBhvr additive="base">
                                        <p:cTn id="60" dur="500" fill="hold"/>
                                        <p:tgtEl>
                                          <p:spTgt spid="512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227"/>
                                        </p:tgtEl>
                                        <p:attrNameLst>
                                          <p:attrName>style.visibility</p:attrName>
                                        </p:attrNameLst>
                                      </p:cBhvr>
                                      <p:to>
                                        <p:strVal val="visible"/>
                                      </p:to>
                                    </p:set>
                                    <p:anim calcmode="lin" valueType="num">
                                      <p:cBhvr additive="base">
                                        <p:cTn id="63" dur="500" fill="hold"/>
                                        <p:tgtEl>
                                          <p:spTgt spid="51227"/>
                                        </p:tgtEl>
                                        <p:attrNameLst>
                                          <p:attrName>ppt_x</p:attrName>
                                        </p:attrNameLst>
                                      </p:cBhvr>
                                      <p:tavLst>
                                        <p:tav tm="0">
                                          <p:val>
                                            <p:strVal val="#ppt_x"/>
                                          </p:val>
                                        </p:tav>
                                        <p:tav tm="100000">
                                          <p:val>
                                            <p:strVal val="#ppt_x"/>
                                          </p:val>
                                        </p:tav>
                                      </p:tavLst>
                                    </p:anim>
                                    <p:anim calcmode="lin" valueType="num">
                                      <p:cBhvr additive="base">
                                        <p:cTn id="64" dur="500" fill="hold"/>
                                        <p:tgtEl>
                                          <p:spTgt spid="512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1228"/>
                                        </p:tgtEl>
                                        <p:attrNameLst>
                                          <p:attrName>style.visibility</p:attrName>
                                        </p:attrNameLst>
                                      </p:cBhvr>
                                      <p:to>
                                        <p:strVal val="visible"/>
                                      </p:to>
                                    </p:set>
                                    <p:anim calcmode="lin" valueType="num">
                                      <p:cBhvr additive="base">
                                        <p:cTn id="67" dur="500" fill="hold"/>
                                        <p:tgtEl>
                                          <p:spTgt spid="51228"/>
                                        </p:tgtEl>
                                        <p:attrNameLst>
                                          <p:attrName>ppt_x</p:attrName>
                                        </p:attrNameLst>
                                      </p:cBhvr>
                                      <p:tavLst>
                                        <p:tav tm="0">
                                          <p:val>
                                            <p:strVal val="#ppt_x"/>
                                          </p:val>
                                        </p:tav>
                                        <p:tav tm="100000">
                                          <p:val>
                                            <p:strVal val="#ppt_x"/>
                                          </p:val>
                                        </p:tav>
                                      </p:tavLst>
                                    </p:anim>
                                    <p:anim calcmode="lin" valueType="num">
                                      <p:cBhvr additive="base">
                                        <p:cTn id="68" dur="500" fill="hold"/>
                                        <p:tgtEl>
                                          <p:spTgt spid="512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1229"/>
                                        </p:tgtEl>
                                        <p:attrNameLst>
                                          <p:attrName>style.visibility</p:attrName>
                                        </p:attrNameLst>
                                      </p:cBhvr>
                                      <p:to>
                                        <p:strVal val="visible"/>
                                      </p:to>
                                    </p:set>
                                    <p:anim calcmode="lin" valueType="num">
                                      <p:cBhvr additive="base">
                                        <p:cTn id="71" dur="500" fill="hold"/>
                                        <p:tgtEl>
                                          <p:spTgt spid="51229"/>
                                        </p:tgtEl>
                                        <p:attrNameLst>
                                          <p:attrName>ppt_x</p:attrName>
                                        </p:attrNameLst>
                                      </p:cBhvr>
                                      <p:tavLst>
                                        <p:tav tm="0">
                                          <p:val>
                                            <p:strVal val="#ppt_x"/>
                                          </p:val>
                                        </p:tav>
                                        <p:tav tm="100000">
                                          <p:val>
                                            <p:strVal val="#ppt_x"/>
                                          </p:val>
                                        </p:tav>
                                      </p:tavLst>
                                    </p:anim>
                                    <p:anim calcmode="lin" valueType="num">
                                      <p:cBhvr additive="base">
                                        <p:cTn id="72" dur="500" fill="hold"/>
                                        <p:tgtEl>
                                          <p:spTgt spid="512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1232"/>
                                        </p:tgtEl>
                                        <p:attrNameLst>
                                          <p:attrName>style.visibility</p:attrName>
                                        </p:attrNameLst>
                                      </p:cBhvr>
                                      <p:to>
                                        <p:strVal val="visible"/>
                                      </p:to>
                                    </p:set>
                                    <p:anim calcmode="lin" valueType="num">
                                      <p:cBhvr additive="base">
                                        <p:cTn id="75" dur="500" fill="hold"/>
                                        <p:tgtEl>
                                          <p:spTgt spid="51232"/>
                                        </p:tgtEl>
                                        <p:attrNameLst>
                                          <p:attrName>ppt_x</p:attrName>
                                        </p:attrNameLst>
                                      </p:cBhvr>
                                      <p:tavLst>
                                        <p:tav tm="0">
                                          <p:val>
                                            <p:strVal val="#ppt_x"/>
                                          </p:val>
                                        </p:tav>
                                        <p:tav tm="100000">
                                          <p:val>
                                            <p:strVal val="#ppt_x"/>
                                          </p:val>
                                        </p:tav>
                                      </p:tavLst>
                                    </p:anim>
                                    <p:anim calcmode="lin" valueType="num">
                                      <p:cBhvr additive="base">
                                        <p:cTn id="76" dur="500" fill="hold"/>
                                        <p:tgtEl>
                                          <p:spTgt spid="512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1233"/>
                                        </p:tgtEl>
                                        <p:attrNameLst>
                                          <p:attrName>style.visibility</p:attrName>
                                        </p:attrNameLst>
                                      </p:cBhvr>
                                      <p:to>
                                        <p:strVal val="visible"/>
                                      </p:to>
                                    </p:set>
                                    <p:anim calcmode="lin" valueType="num">
                                      <p:cBhvr additive="base">
                                        <p:cTn id="79" dur="500" fill="hold"/>
                                        <p:tgtEl>
                                          <p:spTgt spid="51233"/>
                                        </p:tgtEl>
                                        <p:attrNameLst>
                                          <p:attrName>ppt_x</p:attrName>
                                        </p:attrNameLst>
                                      </p:cBhvr>
                                      <p:tavLst>
                                        <p:tav tm="0">
                                          <p:val>
                                            <p:strVal val="#ppt_x"/>
                                          </p:val>
                                        </p:tav>
                                        <p:tav tm="100000">
                                          <p:val>
                                            <p:strVal val="#ppt_x"/>
                                          </p:val>
                                        </p:tav>
                                      </p:tavLst>
                                    </p:anim>
                                    <p:anim calcmode="lin" valueType="num">
                                      <p:cBhvr additive="base">
                                        <p:cTn id="80" dur="500" fill="hold"/>
                                        <p:tgtEl>
                                          <p:spTgt spid="512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1234"/>
                                        </p:tgtEl>
                                        <p:attrNameLst>
                                          <p:attrName>style.visibility</p:attrName>
                                        </p:attrNameLst>
                                      </p:cBhvr>
                                      <p:to>
                                        <p:strVal val="visible"/>
                                      </p:to>
                                    </p:set>
                                    <p:anim calcmode="lin" valueType="num">
                                      <p:cBhvr additive="base">
                                        <p:cTn id="83" dur="500" fill="hold"/>
                                        <p:tgtEl>
                                          <p:spTgt spid="51234"/>
                                        </p:tgtEl>
                                        <p:attrNameLst>
                                          <p:attrName>ppt_x</p:attrName>
                                        </p:attrNameLst>
                                      </p:cBhvr>
                                      <p:tavLst>
                                        <p:tav tm="0">
                                          <p:val>
                                            <p:strVal val="#ppt_x"/>
                                          </p:val>
                                        </p:tav>
                                        <p:tav tm="100000">
                                          <p:val>
                                            <p:strVal val="#ppt_x"/>
                                          </p:val>
                                        </p:tav>
                                      </p:tavLst>
                                    </p:anim>
                                    <p:anim calcmode="lin" valueType="num">
                                      <p:cBhvr additive="base">
                                        <p:cTn id="84" dur="500" fill="hold"/>
                                        <p:tgtEl>
                                          <p:spTgt spid="5123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1213"/>
                                        </p:tgtEl>
                                        <p:attrNameLst>
                                          <p:attrName>style.visibility</p:attrName>
                                        </p:attrNameLst>
                                      </p:cBhvr>
                                      <p:to>
                                        <p:strVal val="visible"/>
                                      </p:to>
                                    </p:set>
                                    <p:anim calcmode="lin" valueType="num">
                                      <p:cBhvr additive="base">
                                        <p:cTn id="87" dur="500" fill="hold"/>
                                        <p:tgtEl>
                                          <p:spTgt spid="51213"/>
                                        </p:tgtEl>
                                        <p:attrNameLst>
                                          <p:attrName>ppt_x</p:attrName>
                                        </p:attrNameLst>
                                      </p:cBhvr>
                                      <p:tavLst>
                                        <p:tav tm="0">
                                          <p:val>
                                            <p:strVal val="#ppt_x"/>
                                          </p:val>
                                        </p:tav>
                                        <p:tav tm="100000">
                                          <p:val>
                                            <p:strVal val="#ppt_x"/>
                                          </p:val>
                                        </p:tav>
                                      </p:tavLst>
                                    </p:anim>
                                    <p:anim calcmode="lin" valueType="num">
                                      <p:cBhvr additive="base">
                                        <p:cTn id="88" dur="500" fill="hold"/>
                                        <p:tgtEl>
                                          <p:spTgt spid="512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1238"/>
                                        </p:tgtEl>
                                        <p:attrNameLst>
                                          <p:attrName>style.visibility</p:attrName>
                                        </p:attrNameLst>
                                      </p:cBhvr>
                                      <p:to>
                                        <p:strVal val="visible"/>
                                      </p:to>
                                    </p:set>
                                    <p:anim calcmode="lin" valueType="num">
                                      <p:cBhvr additive="base">
                                        <p:cTn id="91" dur="500" fill="hold"/>
                                        <p:tgtEl>
                                          <p:spTgt spid="51238"/>
                                        </p:tgtEl>
                                        <p:attrNameLst>
                                          <p:attrName>ppt_x</p:attrName>
                                        </p:attrNameLst>
                                      </p:cBhvr>
                                      <p:tavLst>
                                        <p:tav tm="0">
                                          <p:val>
                                            <p:strVal val="#ppt_x"/>
                                          </p:val>
                                        </p:tav>
                                        <p:tav tm="100000">
                                          <p:val>
                                            <p:strVal val="#ppt_x"/>
                                          </p:val>
                                        </p:tav>
                                      </p:tavLst>
                                    </p:anim>
                                    <p:anim calcmode="lin" valueType="num">
                                      <p:cBhvr additive="base">
                                        <p:cTn id="92" dur="500" fill="hold"/>
                                        <p:tgtEl>
                                          <p:spTgt spid="512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1239"/>
                                        </p:tgtEl>
                                        <p:attrNameLst>
                                          <p:attrName>style.visibility</p:attrName>
                                        </p:attrNameLst>
                                      </p:cBhvr>
                                      <p:to>
                                        <p:strVal val="visible"/>
                                      </p:to>
                                    </p:set>
                                    <p:anim calcmode="lin" valueType="num">
                                      <p:cBhvr additive="base">
                                        <p:cTn id="95" dur="500" fill="hold"/>
                                        <p:tgtEl>
                                          <p:spTgt spid="51239"/>
                                        </p:tgtEl>
                                        <p:attrNameLst>
                                          <p:attrName>ppt_x</p:attrName>
                                        </p:attrNameLst>
                                      </p:cBhvr>
                                      <p:tavLst>
                                        <p:tav tm="0">
                                          <p:val>
                                            <p:strVal val="#ppt_x"/>
                                          </p:val>
                                        </p:tav>
                                        <p:tav tm="100000">
                                          <p:val>
                                            <p:strVal val="#ppt_x"/>
                                          </p:val>
                                        </p:tav>
                                      </p:tavLst>
                                    </p:anim>
                                    <p:anim calcmode="lin" valueType="num">
                                      <p:cBhvr additive="base">
                                        <p:cTn id="96" dur="500" fill="hold"/>
                                        <p:tgtEl>
                                          <p:spTgt spid="512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1240"/>
                                        </p:tgtEl>
                                        <p:attrNameLst>
                                          <p:attrName>style.visibility</p:attrName>
                                        </p:attrNameLst>
                                      </p:cBhvr>
                                      <p:to>
                                        <p:strVal val="visible"/>
                                      </p:to>
                                    </p:set>
                                    <p:anim calcmode="lin" valueType="num">
                                      <p:cBhvr additive="base">
                                        <p:cTn id="99" dur="500" fill="hold"/>
                                        <p:tgtEl>
                                          <p:spTgt spid="51240"/>
                                        </p:tgtEl>
                                        <p:attrNameLst>
                                          <p:attrName>ppt_x</p:attrName>
                                        </p:attrNameLst>
                                      </p:cBhvr>
                                      <p:tavLst>
                                        <p:tav tm="0">
                                          <p:val>
                                            <p:strVal val="#ppt_x"/>
                                          </p:val>
                                        </p:tav>
                                        <p:tav tm="100000">
                                          <p:val>
                                            <p:strVal val="#ppt_x"/>
                                          </p:val>
                                        </p:tav>
                                      </p:tavLst>
                                    </p:anim>
                                    <p:anim calcmode="lin" valueType="num">
                                      <p:cBhvr additive="base">
                                        <p:cTn id="100" dur="500" fill="hold"/>
                                        <p:tgtEl>
                                          <p:spTgt spid="512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1242"/>
                                        </p:tgtEl>
                                        <p:attrNameLst>
                                          <p:attrName>style.visibility</p:attrName>
                                        </p:attrNameLst>
                                      </p:cBhvr>
                                      <p:to>
                                        <p:strVal val="visible"/>
                                      </p:to>
                                    </p:set>
                                    <p:anim calcmode="lin" valueType="num">
                                      <p:cBhvr additive="base">
                                        <p:cTn id="103" dur="500" fill="hold"/>
                                        <p:tgtEl>
                                          <p:spTgt spid="51242"/>
                                        </p:tgtEl>
                                        <p:attrNameLst>
                                          <p:attrName>ppt_x</p:attrName>
                                        </p:attrNameLst>
                                      </p:cBhvr>
                                      <p:tavLst>
                                        <p:tav tm="0">
                                          <p:val>
                                            <p:strVal val="#ppt_x"/>
                                          </p:val>
                                        </p:tav>
                                        <p:tav tm="100000">
                                          <p:val>
                                            <p:strVal val="#ppt_x"/>
                                          </p:val>
                                        </p:tav>
                                      </p:tavLst>
                                    </p:anim>
                                    <p:anim calcmode="lin" valueType="num">
                                      <p:cBhvr additive="base">
                                        <p:cTn id="104" dur="500" fill="hold"/>
                                        <p:tgtEl>
                                          <p:spTgt spid="5124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1243"/>
                                        </p:tgtEl>
                                        <p:attrNameLst>
                                          <p:attrName>style.visibility</p:attrName>
                                        </p:attrNameLst>
                                      </p:cBhvr>
                                      <p:to>
                                        <p:strVal val="visible"/>
                                      </p:to>
                                    </p:set>
                                    <p:anim calcmode="lin" valueType="num">
                                      <p:cBhvr additive="base">
                                        <p:cTn id="107" dur="500" fill="hold"/>
                                        <p:tgtEl>
                                          <p:spTgt spid="51243"/>
                                        </p:tgtEl>
                                        <p:attrNameLst>
                                          <p:attrName>ppt_x</p:attrName>
                                        </p:attrNameLst>
                                      </p:cBhvr>
                                      <p:tavLst>
                                        <p:tav tm="0">
                                          <p:val>
                                            <p:strVal val="#ppt_x"/>
                                          </p:val>
                                        </p:tav>
                                        <p:tav tm="100000">
                                          <p:val>
                                            <p:strVal val="#ppt_x"/>
                                          </p:val>
                                        </p:tav>
                                      </p:tavLst>
                                    </p:anim>
                                    <p:anim calcmode="lin" valueType="num">
                                      <p:cBhvr additive="base">
                                        <p:cTn id="108" dur="500" fill="hold"/>
                                        <p:tgtEl>
                                          <p:spTgt spid="5124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1244"/>
                                        </p:tgtEl>
                                        <p:attrNameLst>
                                          <p:attrName>style.visibility</p:attrName>
                                        </p:attrNameLst>
                                      </p:cBhvr>
                                      <p:to>
                                        <p:strVal val="visible"/>
                                      </p:to>
                                    </p:set>
                                    <p:anim calcmode="lin" valueType="num">
                                      <p:cBhvr additive="base">
                                        <p:cTn id="111" dur="500" fill="hold"/>
                                        <p:tgtEl>
                                          <p:spTgt spid="51244"/>
                                        </p:tgtEl>
                                        <p:attrNameLst>
                                          <p:attrName>ppt_x</p:attrName>
                                        </p:attrNameLst>
                                      </p:cBhvr>
                                      <p:tavLst>
                                        <p:tav tm="0">
                                          <p:val>
                                            <p:strVal val="#ppt_x"/>
                                          </p:val>
                                        </p:tav>
                                        <p:tav tm="100000">
                                          <p:val>
                                            <p:strVal val="#ppt_x"/>
                                          </p:val>
                                        </p:tav>
                                      </p:tavLst>
                                    </p:anim>
                                    <p:anim calcmode="lin" valueType="num">
                                      <p:cBhvr additive="base">
                                        <p:cTn id="112" dur="500" fill="hold"/>
                                        <p:tgtEl>
                                          <p:spTgt spid="5124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1245"/>
                                        </p:tgtEl>
                                        <p:attrNameLst>
                                          <p:attrName>style.visibility</p:attrName>
                                        </p:attrNameLst>
                                      </p:cBhvr>
                                      <p:to>
                                        <p:strVal val="visible"/>
                                      </p:to>
                                    </p:set>
                                    <p:anim calcmode="lin" valueType="num">
                                      <p:cBhvr additive="base">
                                        <p:cTn id="115" dur="500" fill="hold"/>
                                        <p:tgtEl>
                                          <p:spTgt spid="51245"/>
                                        </p:tgtEl>
                                        <p:attrNameLst>
                                          <p:attrName>ppt_x</p:attrName>
                                        </p:attrNameLst>
                                      </p:cBhvr>
                                      <p:tavLst>
                                        <p:tav tm="0">
                                          <p:val>
                                            <p:strVal val="#ppt_x"/>
                                          </p:val>
                                        </p:tav>
                                        <p:tav tm="100000">
                                          <p:val>
                                            <p:strVal val="#ppt_x"/>
                                          </p:val>
                                        </p:tav>
                                      </p:tavLst>
                                    </p:anim>
                                    <p:anim calcmode="lin" valueType="num">
                                      <p:cBhvr additive="base">
                                        <p:cTn id="116" dur="500" fill="hold"/>
                                        <p:tgtEl>
                                          <p:spTgt spid="5124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1246"/>
                                        </p:tgtEl>
                                        <p:attrNameLst>
                                          <p:attrName>style.visibility</p:attrName>
                                        </p:attrNameLst>
                                      </p:cBhvr>
                                      <p:to>
                                        <p:strVal val="visible"/>
                                      </p:to>
                                    </p:set>
                                    <p:anim calcmode="lin" valueType="num">
                                      <p:cBhvr additive="base">
                                        <p:cTn id="119" dur="500" fill="hold"/>
                                        <p:tgtEl>
                                          <p:spTgt spid="51246"/>
                                        </p:tgtEl>
                                        <p:attrNameLst>
                                          <p:attrName>ppt_x</p:attrName>
                                        </p:attrNameLst>
                                      </p:cBhvr>
                                      <p:tavLst>
                                        <p:tav tm="0">
                                          <p:val>
                                            <p:strVal val="#ppt_x"/>
                                          </p:val>
                                        </p:tav>
                                        <p:tav tm="100000">
                                          <p:val>
                                            <p:strVal val="#ppt_x"/>
                                          </p:val>
                                        </p:tav>
                                      </p:tavLst>
                                    </p:anim>
                                    <p:anim calcmode="lin" valueType="num">
                                      <p:cBhvr additive="base">
                                        <p:cTn id="120" dur="500" fill="hold"/>
                                        <p:tgtEl>
                                          <p:spTgt spid="5124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1247"/>
                                        </p:tgtEl>
                                        <p:attrNameLst>
                                          <p:attrName>style.visibility</p:attrName>
                                        </p:attrNameLst>
                                      </p:cBhvr>
                                      <p:to>
                                        <p:strVal val="visible"/>
                                      </p:to>
                                    </p:set>
                                    <p:anim calcmode="lin" valueType="num">
                                      <p:cBhvr additive="base">
                                        <p:cTn id="123" dur="500" fill="hold"/>
                                        <p:tgtEl>
                                          <p:spTgt spid="51247"/>
                                        </p:tgtEl>
                                        <p:attrNameLst>
                                          <p:attrName>ppt_x</p:attrName>
                                        </p:attrNameLst>
                                      </p:cBhvr>
                                      <p:tavLst>
                                        <p:tav tm="0">
                                          <p:val>
                                            <p:strVal val="#ppt_x"/>
                                          </p:val>
                                        </p:tav>
                                        <p:tav tm="100000">
                                          <p:val>
                                            <p:strVal val="#ppt_x"/>
                                          </p:val>
                                        </p:tav>
                                      </p:tavLst>
                                    </p:anim>
                                    <p:anim calcmode="lin" valueType="num">
                                      <p:cBhvr additive="base">
                                        <p:cTn id="124" dur="500" fill="hold"/>
                                        <p:tgtEl>
                                          <p:spTgt spid="5124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1248"/>
                                        </p:tgtEl>
                                        <p:attrNameLst>
                                          <p:attrName>style.visibility</p:attrName>
                                        </p:attrNameLst>
                                      </p:cBhvr>
                                      <p:to>
                                        <p:strVal val="visible"/>
                                      </p:to>
                                    </p:set>
                                    <p:anim calcmode="lin" valueType="num">
                                      <p:cBhvr additive="base">
                                        <p:cTn id="127" dur="500" fill="hold"/>
                                        <p:tgtEl>
                                          <p:spTgt spid="51248"/>
                                        </p:tgtEl>
                                        <p:attrNameLst>
                                          <p:attrName>ppt_x</p:attrName>
                                        </p:attrNameLst>
                                      </p:cBhvr>
                                      <p:tavLst>
                                        <p:tav tm="0">
                                          <p:val>
                                            <p:strVal val="#ppt_x"/>
                                          </p:val>
                                        </p:tav>
                                        <p:tav tm="100000">
                                          <p:val>
                                            <p:strVal val="#ppt_x"/>
                                          </p:val>
                                        </p:tav>
                                      </p:tavLst>
                                    </p:anim>
                                    <p:anim calcmode="lin" valueType="num">
                                      <p:cBhvr additive="base">
                                        <p:cTn id="128" dur="500" fill="hold"/>
                                        <p:tgtEl>
                                          <p:spTgt spid="5124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249"/>
                                        </p:tgtEl>
                                        <p:attrNameLst>
                                          <p:attrName>style.visibility</p:attrName>
                                        </p:attrNameLst>
                                      </p:cBhvr>
                                      <p:to>
                                        <p:strVal val="visible"/>
                                      </p:to>
                                    </p:set>
                                    <p:anim calcmode="lin" valueType="num">
                                      <p:cBhvr additive="base">
                                        <p:cTn id="131" dur="500" fill="hold"/>
                                        <p:tgtEl>
                                          <p:spTgt spid="51249"/>
                                        </p:tgtEl>
                                        <p:attrNameLst>
                                          <p:attrName>ppt_x</p:attrName>
                                        </p:attrNameLst>
                                      </p:cBhvr>
                                      <p:tavLst>
                                        <p:tav tm="0">
                                          <p:val>
                                            <p:strVal val="#ppt_x"/>
                                          </p:val>
                                        </p:tav>
                                        <p:tav tm="100000">
                                          <p:val>
                                            <p:strVal val="#ppt_x"/>
                                          </p:val>
                                        </p:tav>
                                      </p:tavLst>
                                    </p:anim>
                                    <p:anim calcmode="lin" valueType="num">
                                      <p:cBhvr additive="base">
                                        <p:cTn id="132" dur="500" fill="hold"/>
                                        <p:tgtEl>
                                          <p:spTgt spid="5124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1250"/>
                                        </p:tgtEl>
                                        <p:attrNameLst>
                                          <p:attrName>style.visibility</p:attrName>
                                        </p:attrNameLst>
                                      </p:cBhvr>
                                      <p:to>
                                        <p:strVal val="visible"/>
                                      </p:to>
                                    </p:set>
                                    <p:anim calcmode="lin" valueType="num">
                                      <p:cBhvr additive="base">
                                        <p:cTn id="135" dur="500" fill="hold"/>
                                        <p:tgtEl>
                                          <p:spTgt spid="51250"/>
                                        </p:tgtEl>
                                        <p:attrNameLst>
                                          <p:attrName>ppt_x</p:attrName>
                                        </p:attrNameLst>
                                      </p:cBhvr>
                                      <p:tavLst>
                                        <p:tav tm="0">
                                          <p:val>
                                            <p:strVal val="#ppt_x"/>
                                          </p:val>
                                        </p:tav>
                                        <p:tav tm="100000">
                                          <p:val>
                                            <p:strVal val="#ppt_x"/>
                                          </p:val>
                                        </p:tav>
                                      </p:tavLst>
                                    </p:anim>
                                    <p:anim calcmode="lin" valueType="num">
                                      <p:cBhvr additive="base">
                                        <p:cTn id="136" dur="500" fill="hold"/>
                                        <p:tgtEl>
                                          <p:spTgt spid="5125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1251"/>
                                        </p:tgtEl>
                                        <p:attrNameLst>
                                          <p:attrName>style.visibility</p:attrName>
                                        </p:attrNameLst>
                                      </p:cBhvr>
                                      <p:to>
                                        <p:strVal val="visible"/>
                                      </p:to>
                                    </p:set>
                                    <p:anim calcmode="lin" valueType="num">
                                      <p:cBhvr additive="base">
                                        <p:cTn id="139" dur="500" fill="hold"/>
                                        <p:tgtEl>
                                          <p:spTgt spid="51251"/>
                                        </p:tgtEl>
                                        <p:attrNameLst>
                                          <p:attrName>ppt_x</p:attrName>
                                        </p:attrNameLst>
                                      </p:cBhvr>
                                      <p:tavLst>
                                        <p:tav tm="0">
                                          <p:val>
                                            <p:strVal val="#ppt_x"/>
                                          </p:val>
                                        </p:tav>
                                        <p:tav tm="100000">
                                          <p:val>
                                            <p:strVal val="#ppt_x"/>
                                          </p:val>
                                        </p:tav>
                                      </p:tavLst>
                                    </p:anim>
                                    <p:anim calcmode="lin" valueType="num">
                                      <p:cBhvr additive="base">
                                        <p:cTn id="140" dur="500" fill="hold"/>
                                        <p:tgtEl>
                                          <p:spTgt spid="51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6" grpId="0" animBg="1"/>
      <p:bldP spid="51207" grpId="0" animBg="1"/>
      <p:bldP spid="51211" grpId="0" animBg="1"/>
      <p:bldP spid="51212" grpId="0" animBg="1"/>
      <p:bldP spid="51217" grpId="0" animBg="1"/>
      <p:bldP spid="51218" grpId="0" animBg="1"/>
      <p:bldP spid="51220" grpId="0" animBg="1"/>
      <p:bldP spid="51221" grpId="0"/>
      <p:bldP spid="51222" grpId="0" animBg="1"/>
      <p:bldP spid="51223" grpId="0"/>
      <p:bldP spid="51224" grpId="0" animBg="1"/>
      <p:bldP spid="51225" grpId="0" animBg="1"/>
      <p:bldP spid="51226" grpId="0"/>
      <p:bldP spid="51227" grpId="0" animBg="1"/>
      <p:bldP spid="51228" grpId="0"/>
      <p:bldP spid="51229" grpId="0" animBg="1"/>
      <p:bldP spid="51232" grpId="0"/>
      <p:bldP spid="51233" grpId="0" animBg="1"/>
      <p:bldP spid="51238" grpId="0" animBg="1"/>
      <p:bldP spid="51239" grpId="0" animBg="1"/>
      <p:bldP spid="51240" grpId="0" animBg="1"/>
      <p:bldP spid="51242" grpId="0" animBg="1"/>
      <p:bldP spid="51243" grpId="0" animBg="1"/>
      <p:bldP spid="51244" grpId="0" animBg="1"/>
      <p:bldP spid="51245" grpId="0" animBg="1"/>
      <p:bldP spid="51246" grpId="0" animBg="1"/>
      <p:bldP spid="51247" grpId="0" animBg="1"/>
      <p:bldP spid="51248" grpId="0" animBg="1"/>
      <p:bldP spid="51249" grpId="0" animBg="1"/>
      <p:bldP spid="51250" grpId="0" animBg="1"/>
      <p:bldP spid="5125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a-IR"/>
              <a:t>الگوریتم های حلقوی</a:t>
            </a:r>
            <a:endParaRPr lang="en-US"/>
          </a:p>
        </p:txBody>
      </p:sp>
      <p:sp>
        <p:nvSpPr>
          <p:cNvPr id="54275" name="Rectangle 3"/>
          <p:cNvSpPr>
            <a:spLocks noGrp="1" noChangeArrowheads="1"/>
          </p:cNvSpPr>
          <p:nvPr>
            <p:ph type="body" idx="1"/>
          </p:nvPr>
        </p:nvSpPr>
        <p:spPr/>
        <p:txBody>
          <a:bodyPr/>
          <a:lstStyle/>
          <a:p>
            <a:pPr algn="r" rtl="1"/>
            <a:r>
              <a:rPr lang="fa-IR" sz="2800" b="1" dirty="0" smtClean="0">
                <a:solidFill>
                  <a:srgbClr val="FF0000"/>
                </a:solidFill>
                <a:effectLst>
                  <a:outerShdw blurRad="38100" dist="38100" dir="2700000" algn="tl">
                    <a:srgbClr val="FFFFFF"/>
                  </a:outerShdw>
                </a:effectLst>
              </a:rPr>
              <a:t>تعریف</a:t>
            </a:r>
            <a:r>
              <a:rPr lang="fa-IR" sz="2800" b="1" dirty="0" smtClean="0">
                <a:solidFill>
                  <a:srgbClr val="FF0000"/>
                </a:solidFill>
                <a:effectLst/>
              </a:rPr>
              <a:t>:</a:t>
            </a:r>
            <a:r>
              <a:rPr lang="fa-IR" sz="2800" b="1" dirty="0" smtClean="0">
                <a:effectLst/>
              </a:rPr>
              <a:t> </a:t>
            </a:r>
            <a:r>
              <a:rPr lang="fa-IR" sz="2800" dirty="0">
                <a:effectLst/>
              </a:rPr>
              <a:t>مراحلی از الگوریتم که چندین بار اجرای آنها تکرار می گردد تشکیل یک حلقه </a:t>
            </a:r>
            <a:r>
              <a:rPr lang="en-US" sz="2800" dirty="0">
                <a:effectLst/>
              </a:rPr>
              <a:t>(</a:t>
            </a:r>
            <a:r>
              <a:rPr lang="en-US" sz="2400" dirty="0">
                <a:effectLst/>
              </a:rPr>
              <a:t>LOOP</a:t>
            </a:r>
            <a:r>
              <a:rPr lang="en-US" sz="2800" dirty="0">
                <a:effectLst/>
              </a:rPr>
              <a:t>)</a:t>
            </a:r>
            <a:r>
              <a:rPr lang="fa-IR" sz="2800" dirty="0">
                <a:effectLst/>
              </a:rPr>
              <a:t> را می دهند.</a:t>
            </a:r>
          </a:p>
          <a:p>
            <a:pPr lvl="1" algn="r" rtl="1"/>
            <a:r>
              <a:rPr lang="fa-IR" sz="2400" dirty="0"/>
              <a:t> برای ساختن یک حلقه از یک متغیر کمکی استفاده می گردد، این متغیر را قبل از شروع حلقه با یک مقدار اولیه آماده می سازیم و سپس معمولا“ در انتهای حلقه و قبل از بازگشت به ابتدای حلقه مقداری را به آن اضافه کرده و تحت یک شرائط خاص به مراحل قبل پرش می نماییم.</a:t>
            </a:r>
          </a:p>
          <a:p>
            <a:pPr algn="r" rtl="1">
              <a:buFont typeface="Wingdings" pitchFamily="2" charset="2"/>
              <a:buBlip>
                <a:blip r:embed="rId2"/>
              </a:buBlip>
            </a:pPr>
            <a:r>
              <a:rPr lang="fa-IR" sz="2800" dirty="0" smtClean="0">
                <a:effectLst/>
              </a:rPr>
              <a:t>مقداری </a:t>
            </a:r>
            <a:r>
              <a:rPr lang="fa-IR" sz="2800" dirty="0">
                <a:effectLst/>
              </a:rPr>
              <a:t>که قبل از شروع حلقه به متغیر حلقه داده می شود را مقدار اولیه یا شرط اولیه گویند.</a:t>
            </a:r>
          </a:p>
          <a:p>
            <a:pPr algn="r" rtl="1">
              <a:buFont typeface="Wingdings" pitchFamily="2" charset="2"/>
              <a:buBlip>
                <a:blip r:embed="rId2"/>
              </a:buBlip>
            </a:pPr>
            <a:r>
              <a:rPr lang="fa-IR" sz="2800" dirty="0" smtClean="0">
                <a:effectLst/>
              </a:rPr>
              <a:t>مقداری </a:t>
            </a:r>
            <a:r>
              <a:rPr lang="fa-IR" sz="2800" dirty="0">
                <a:effectLst/>
              </a:rPr>
              <a:t>که پس از یکبار اجرای مراحل حلقه به متغیر حلقه اضافه می شود را مقدار اضافه شونده می نامند.</a:t>
            </a:r>
            <a:endParaRPr lang="en-US" sz="2800" b="1"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0" name="AutoShape 24"/>
          <p:cNvSpPr>
            <a:spLocks noChangeArrowheads="1"/>
          </p:cNvSpPr>
          <p:nvPr/>
        </p:nvSpPr>
        <p:spPr bwMode="auto">
          <a:xfrm>
            <a:off x="5292725" y="3933825"/>
            <a:ext cx="1079500" cy="576263"/>
          </a:xfrm>
          <a:prstGeom prst="flowChartDocument">
            <a:avLst/>
          </a:prstGeom>
          <a:solidFill>
            <a:schemeClr val="accent1"/>
          </a:solidFill>
          <a:ln w="9525">
            <a:solidFill>
              <a:schemeClr val="tx1"/>
            </a:solidFill>
            <a:miter lim="800000"/>
            <a:headEnd/>
            <a:tailEnd/>
          </a:ln>
          <a:effectLst/>
        </p:spPr>
        <p:txBody>
          <a:bodyPr wrap="none" anchor="ctr"/>
          <a:lstStyle/>
          <a:p>
            <a:endParaRPr lang="en-US"/>
          </a:p>
        </p:txBody>
      </p:sp>
      <p:sp>
        <p:nvSpPr>
          <p:cNvPr id="55329" name="Rectangle 33"/>
          <p:cNvSpPr>
            <a:spLocks noChangeArrowheads="1"/>
          </p:cNvSpPr>
          <p:nvPr/>
        </p:nvSpPr>
        <p:spPr bwMode="auto">
          <a:xfrm>
            <a:off x="4211638" y="5157788"/>
            <a:ext cx="865187" cy="3587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5298" name="Rectangle 2"/>
          <p:cNvSpPr>
            <a:spLocks noGrp="1" noChangeArrowheads="1"/>
          </p:cNvSpPr>
          <p:nvPr>
            <p:ph type="title"/>
          </p:nvPr>
        </p:nvSpPr>
        <p:spPr/>
        <p:txBody>
          <a:bodyPr/>
          <a:lstStyle/>
          <a:p>
            <a:pPr algn="r"/>
            <a:r>
              <a:rPr lang="fa-IR" sz="3600" dirty="0"/>
              <a:t>مثال 7: </a:t>
            </a:r>
            <a:r>
              <a:rPr lang="fa-IR" sz="2400" dirty="0"/>
              <a:t>فلوچارتی رسم کنید که یک عدد بزرگتر از صفر را خوانده سپس به تعداد آن عدد, اعداد دیگری را خوانده مجموع و میانگین آنها را نمایش دهد.</a:t>
            </a:r>
            <a:endParaRPr lang="en-US" dirty="0"/>
          </a:p>
        </p:txBody>
      </p:sp>
      <p:sp>
        <p:nvSpPr>
          <p:cNvPr id="55340" name="Rectangle 44"/>
          <p:cNvSpPr>
            <a:spLocks noGrp="1" noChangeArrowheads="1"/>
          </p:cNvSpPr>
          <p:nvPr>
            <p:ph type="body" idx="1"/>
          </p:nvPr>
        </p:nvSpPr>
        <p:spPr/>
        <p:txBody>
          <a:bodyPr/>
          <a:lstStyle/>
          <a:p>
            <a:endParaRPr lang="en-US" sz="2000" dirty="0" smtClean="0">
              <a:effectLst/>
            </a:endParaRPr>
          </a:p>
          <a:p>
            <a:endParaRPr lang="en-US" sz="2000" dirty="0" smtClean="0"/>
          </a:p>
          <a:p>
            <a:endParaRPr lang="en-US" sz="2000" dirty="0" smtClean="0">
              <a:effectLst/>
            </a:endParaRPr>
          </a:p>
          <a:p>
            <a:r>
              <a:rPr lang="en-US" sz="2000" dirty="0" smtClean="0">
                <a:effectLst/>
              </a:rPr>
              <a:t>N </a:t>
            </a:r>
            <a:r>
              <a:rPr lang="fa-IR" sz="2000" dirty="0" smtClean="0">
                <a:effectLst/>
              </a:rPr>
              <a:t> </a:t>
            </a:r>
            <a:r>
              <a:rPr lang="fa-IR" sz="2000" dirty="0">
                <a:effectLst/>
              </a:rPr>
              <a:t>عدد خوانده شده</a:t>
            </a:r>
          </a:p>
          <a:p>
            <a:r>
              <a:rPr lang="en-US" sz="2000" dirty="0" smtClean="0">
                <a:effectLst/>
              </a:rPr>
              <a:t>C </a:t>
            </a:r>
            <a:r>
              <a:rPr lang="fa-IR" sz="2000" dirty="0" smtClean="0">
                <a:effectLst/>
              </a:rPr>
              <a:t>شمارنده </a:t>
            </a:r>
            <a:endParaRPr lang="fa-IR" sz="2000" dirty="0">
              <a:effectLst/>
            </a:endParaRPr>
          </a:p>
          <a:p>
            <a:r>
              <a:rPr lang="en-US" sz="2000" dirty="0" smtClean="0">
                <a:effectLst/>
              </a:rPr>
              <a:t>S </a:t>
            </a:r>
            <a:r>
              <a:rPr lang="fa-IR" sz="2000" dirty="0" smtClean="0">
                <a:effectLst/>
              </a:rPr>
              <a:t>مجموع</a:t>
            </a:r>
            <a:endParaRPr lang="fa-IR" sz="2000" dirty="0">
              <a:effectLst/>
            </a:endParaRPr>
          </a:p>
          <a:p>
            <a:r>
              <a:rPr lang="en-US" sz="2000" dirty="0" smtClean="0">
                <a:effectLst/>
              </a:rPr>
              <a:t>A </a:t>
            </a:r>
            <a:r>
              <a:rPr lang="fa-IR" sz="2000" dirty="0" smtClean="0">
                <a:effectLst/>
              </a:rPr>
              <a:t>اعداد</a:t>
            </a:r>
            <a:endParaRPr lang="en-US" sz="2000" dirty="0">
              <a:effectLst/>
            </a:endParaRPr>
          </a:p>
        </p:txBody>
      </p:sp>
      <p:graphicFrame>
        <p:nvGraphicFramePr>
          <p:cNvPr id="55321" name="Object 25"/>
          <p:cNvGraphicFramePr>
            <a:graphicFrameLocks noGrp="1" noChangeAspect="1"/>
          </p:cNvGraphicFramePr>
          <p:nvPr>
            <p:ph sz="half" idx="4294967295"/>
          </p:nvPr>
        </p:nvGraphicFramePr>
        <p:xfrm>
          <a:off x="5508625" y="4075113"/>
          <a:ext cx="508000" cy="206375"/>
        </p:xfrm>
        <a:graphic>
          <a:graphicData uri="http://schemas.openxmlformats.org/presentationml/2006/ole">
            <mc:AlternateContent xmlns:mc="http://schemas.openxmlformats.org/markup-compatibility/2006">
              <mc:Choice xmlns:v="urn:schemas-microsoft-com:vml" Requires="v">
                <p:oleObj spid="_x0000_s184379" name="Equation" r:id="rId3" imgW="507960" imgH="203040" progId="Equation.3">
                  <p:embed/>
                </p:oleObj>
              </mc:Choice>
              <mc:Fallback>
                <p:oleObj name="Equation" r:id="rId3" imgW="50796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075113"/>
                        <a:ext cx="508000"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30" name="Object 34"/>
          <p:cNvGraphicFramePr>
            <a:graphicFrameLocks noGrp="1" noChangeAspect="1"/>
          </p:cNvGraphicFramePr>
          <p:nvPr>
            <p:ph sz="quarter" idx="4294967295"/>
          </p:nvPr>
        </p:nvGraphicFramePr>
        <p:xfrm>
          <a:off x="4284663" y="5226050"/>
          <a:ext cx="684212" cy="177800"/>
        </p:xfrm>
        <a:graphic>
          <a:graphicData uri="http://schemas.openxmlformats.org/presentationml/2006/ole">
            <mc:AlternateContent xmlns:mc="http://schemas.openxmlformats.org/markup-compatibility/2006">
              <mc:Choice xmlns:v="urn:schemas-microsoft-com:vml" Requires="v">
                <p:oleObj spid="_x0000_s184380" name="Equation" r:id="rId5" imgW="685800" imgH="177480" progId="Equation.3">
                  <p:embed/>
                </p:oleObj>
              </mc:Choice>
              <mc:Fallback>
                <p:oleObj name="Equation" r:id="rId5" imgW="68580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5226050"/>
                        <a:ext cx="684212"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Line 6"/>
          <p:cNvSpPr>
            <a:spLocks noChangeShapeType="1"/>
          </p:cNvSpPr>
          <p:nvPr/>
        </p:nvSpPr>
        <p:spPr bwMode="auto">
          <a:xfrm>
            <a:off x="4643438" y="2060575"/>
            <a:ext cx="0" cy="215900"/>
          </a:xfrm>
          <a:prstGeom prst="line">
            <a:avLst/>
          </a:prstGeom>
          <a:noFill/>
          <a:ln w="9525">
            <a:solidFill>
              <a:schemeClr val="tx1"/>
            </a:solidFill>
            <a:round/>
            <a:headEnd/>
            <a:tailEnd type="triangle" w="med" len="med"/>
          </a:ln>
          <a:effectLst/>
        </p:spPr>
        <p:txBody>
          <a:bodyPr/>
          <a:lstStyle/>
          <a:p>
            <a:endParaRPr lang="en-US"/>
          </a:p>
        </p:txBody>
      </p:sp>
      <p:sp>
        <p:nvSpPr>
          <p:cNvPr id="55300" name="Oval 4"/>
          <p:cNvSpPr>
            <a:spLocks noChangeArrowheads="1"/>
          </p:cNvSpPr>
          <p:nvPr/>
        </p:nvSpPr>
        <p:spPr bwMode="auto">
          <a:xfrm>
            <a:off x="4284663" y="1700213"/>
            <a:ext cx="719137" cy="360362"/>
          </a:xfrm>
          <a:prstGeom prst="ellipse">
            <a:avLst/>
          </a:prstGeom>
          <a:solidFill>
            <a:schemeClr val="accent1"/>
          </a:solidFill>
          <a:ln w="9525">
            <a:solidFill>
              <a:schemeClr val="tx1"/>
            </a:solidFill>
            <a:round/>
            <a:headEnd/>
            <a:tailEnd/>
          </a:ln>
          <a:effectLst/>
        </p:spPr>
        <p:txBody>
          <a:bodyPr wrap="none" anchor="ctr"/>
          <a:lstStyle/>
          <a:p>
            <a:pPr algn="ctr" rtl="0"/>
            <a:r>
              <a:rPr lang="fa-IR" sz="1400"/>
              <a:t>شروع</a:t>
            </a:r>
            <a:endParaRPr lang="en-US" sz="1400"/>
          </a:p>
        </p:txBody>
      </p:sp>
      <p:sp>
        <p:nvSpPr>
          <p:cNvPr id="55303" name="AutoShape 7"/>
          <p:cNvSpPr>
            <a:spLocks noChangeArrowheads="1"/>
          </p:cNvSpPr>
          <p:nvPr/>
        </p:nvSpPr>
        <p:spPr bwMode="auto">
          <a:xfrm>
            <a:off x="4140200" y="2276475"/>
            <a:ext cx="1008063" cy="288925"/>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sz="1400"/>
              <a:t>N</a:t>
            </a:r>
          </a:p>
        </p:txBody>
      </p:sp>
      <p:sp>
        <p:nvSpPr>
          <p:cNvPr id="55305" name="Line 9"/>
          <p:cNvSpPr>
            <a:spLocks noChangeShapeType="1"/>
          </p:cNvSpPr>
          <p:nvPr/>
        </p:nvSpPr>
        <p:spPr bwMode="auto">
          <a:xfrm>
            <a:off x="4643438" y="2565400"/>
            <a:ext cx="0" cy="215900"/>
          </a:xfrm>
          <a:prstGeom prst="line">
            <a:avLst/>
          </a:prstGeom>
          <a:noFill/>
          <a:ln w="9525">
            <a:solidFill>
              <a:schemeClr val="tx1"/>
            </a:solidFill>
            <a:round/>
            <a:headEnd/>
            <a:tailEnd type="triangle" w="med" len="med"/>
          </a:ln>
          <a:effectLst/>
        </p:spPr>
        <p:txBody>
          <a:bodyPr/>
          <a:lstStyle/>
          <a:p>
            <a:endParaRPr lang="en-US"/>
          </a:p>
        </p:txBody>
      </p:sp>
      <p:sp>
        <p:nvSpPr>
          <p:cNvPr id="55306" name="Rectangle 10"/>
          <p:cNvSpPr>
            <a:spLocks noChangeArrowheads="1"/>
          </p:cNvSpPr>
          <p:nvPr/>
        </p:nvSpPr>
        <p:spPr bwMode="auto">
          <a:xfrm>
            <a:off x="4067175" y="2781300"/>
            <a:ext cx="1152525" cy="431800"/>
          </a:xfrm>
          <a:prstGeom prst="rect">
            <a:avLst/>
          </a:prstGeom>
          <a:solidFill>
            <a:schemeClr val="accent1"/>
          </a:solidFill>
          <a:ln w="9525">
            <a:solidFill>
              <a:schemeClr val="tx1"/>
            </a:solidFill>
            <a:miter lim="800000"/>
            <a:headEnd/>
            <a:tailEnd/>
          </a:ln>
          <a:effectLst/>
        </p:spPr>
        <p:txBody>
          <a:bodyPr wrap="none" anchor="ctr"/>
          <a:lstStyle/>
          <a:p>
            <a:pPr algn="ctr" rtl="0"/>
            <a:endParaRPr lang="en-US"/>
          </a:p>
        </p:txBody>
      </p:sp>
      <p:sp>
        <p:nvSpPr>
          <p:cNvPr id="55308" name="Text Box 12"/>
          <p:cNvSpPr txBox="1">
            <a:spLocks noChangeArrowheads="1"/>
          </p:cNvSpPr>
          <p:nvPr/>
        </p:nvSpPr>
        <p:spPr bwMode="auto">
          <a:xfrm>
            <a:off x="4500563" y="2781300"/>
            <a:ext cx="184150" cy="366713"/>
          </a:xfrm>
          <a:prstGeom prst="rect">
            <a:avLst/>
          </a:prstGeom>
          <a:noFill/>
          <a:ln w="9525">
            <a:noFill/>
            <a:miter lim="800000"/>
            <a:headEnd/>
            <a:tailEnd/>
          </a:ln>
          <a:effectLst/>
        </p:spPr>
        <p:txBody>
          <a:bodyPr wrap="none">
            <a:spAutoFit/>
          </a:bodyPr>
          <a:lstStyle/>
          <a:p>
            <a:pPr algn="l" rtl="0"/>
            <a:endParaRPr lang="en-US"/>
          </a:p>
        </p:txBody>
      </p:sp>
      <p:sp>
        <p:nvSpPr>
          <p:cNvPr id="55309" name="Text Box 13"/>
          <p:cNvSpPr txBox="1">
            <a:spLocks noChangeArrowheads="1"/>
          </p:cNvSpPr>
          <p:nvPr/>
        </p:nvSpPr>
        <p:spPr bwMode="auto">
          <a:xfrm>
            <a:off x="4284663" y="2708275"/>
            <a:ext cx="1081087" cy="457200"/>
          </a:xfrm>
          <a:prstGeom prst="rect">
            <a:avLst/>
          </a:prstGeom>
          <a:noFill/>
          <a:ln w="9525">
            <a:noFill/>
            <a:miter lim="800000"/>
            <a:headEnd/>
            <a:tailEnd/>
          </a:ln>
          <a:effectLst/>
        </p:spPr>
        <p:txBody>
          <a:bodyPr>
            <a:spAutoFit/>
          </a:bodyPr>
          <a:lstStyle/>
          <a:p>
            <a:pPr algn="l" rtl="0"/>
            <a:r>
              <a:rPr lang="en-US" sz="1200"/>
              <a:t>C ← 0</a:t>
            </a:r>
          </a:p>
          <a:p>
            <a:pPr algn="l" rtl="0"/>
            <a:r>
              <a:rPr lang="en-US" sz="1200"/>
              <a:t>S ← 0</a:t>
            </a:r>
          </a:p>
        </p:txBody>
      </p:sp>
      <p:sp>
        <p:nvSpPr>
          <p:cNvPr id="55310" name="Line 14"/>
          <p:cNvSpPr>
            <a:spLocks noChangeShapeType="1"/>
          </p:cNvSpPr>
          <p:nvPr/>
        </p:nvSpPr>
        <p:spPr bwMode="auto">
          <a:xfrm>
            <a:off x="4643438" y="3213100"/>
            <a:ext cx="0" cy="215900"/>
          </a:xfrm>
          <a:prstGeom prst="line">
            <a:avLst/>
          </a:prstGeom>
          <a:noFill/>
          <a:ln w="9525">
            <a:solidFill>
              <a:schemeClr val="tx1"/>
            </a:solidFill>
            <a:round/>
            <a:headEnd/>
            <a:tailEnd type="triangle" w="med" len="med"/>
          </a:ln>
          <a:effectLst/>
        </p:spPr>
        <p:txBody>
          <a:bodyPr/>
          <a:lstStyle/>
          <a:p>
            <a:endParaRPr lang="en-US"/>
          </a:p>
        </p:txBody>
      </p:sp>
      <p:sp>
        <p:nvSpPr>
          <p:cNvPr id="55313" name="Oval 17"/>
          <p:cNvSpPr>
            <a:spLocks noChangeArrowheads="1"/>
          </p:cNvSpPr>
          <p:nvPr/>
        </p:nvSpPr>
        <p:spPr bwMode="auto">
          <a:xfrm>
            <a:off x="4500563" y="3429000"/>
            <a:ext cx="215900"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5314" name="AutoShape 18"/>
          <p:cNvSpPr>
            <a:spLocks noChangeArrowheads="1"/>
          </p:cNvSpPr>
          <p:nvPr/>
        </p:nvSpPr>
        <p:spPr bwMode="auto">
          <a:xfrm>
            <a:off x="4284663" y="3860800"/>
            <a:ext cx="647700" cy="576263"/>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C=N</a:t>
            </a:r>
          </a:p>
        </p:txBody>
      </p:sp>
      <p:sp>
        <p:nvSpPr>
          <p:cNvPr id="55315" name="Line 19"/>
          <p:cNvSpPr>
            <a:spLocks noChangeShapeType="1"/>
          </p:cNvSpPr>
          <p:nvPr/>
        </p:nvSpPr>
        <p:spPr bwMode="auto">
          <a:xfrm>
            <a:off x="4643438" y="3644900"/>
            <a:ext cx="0" cy="215900"/>
          </a:xfrm>
          <a:prstGeom prst="line">
            <a:avLst/>
          </a:prstGeom>
          <a:noFill/>
          <a:ln w="9525">
            <a:solidFill>
              <a:schemeClr val="tx1"/>
            </a:solidFill>
            <a:round/>
            <a:headEnd/>
            <a:tailEnd type="triangle" w="med" len="med"/>
          </a:ln>
          <a:effectLst/>
        </p:spPr>
        <p:txBody>
          <a:bodyPr/>
          <a:lstStyle/>
          <a:p>
            <a:endParaRPr lang="en-US"/>
          </a:p>
        </p:txBody>
      </p:sp>
      <p:sp>
        <p:nvSpPr>
          <p:cNvPr id="55318" name="Line 22"/>
          <p:cNvSpPr>
            <a:spLocks noChangeShapeType="1"/>
          </p:cNvSpPr>
          <p:nvPr/>
        </p:nvSpPr>
        <p:spPr bwMode="auto">
          <a:xfrm>
            <a:off x="4643438" y="4437063"/>
            <a:ext cx="0" cy="215900"/>
          </a:xfrm>
          <a:prstGeom prst="line">
            <a:avLst/>
          </a:prstGeom>
          <a:noFill/>
          <a:ln w="9525">
            <a:solidFill>
              <a:schemeClr val="tx1"/>
            </a:solidFill>
            <a:round/>
            <a:headEnd/>
            <a:tailEnd type="triangle" w="med" len="med"/>
          </a:ln>
          <a:effectLst/>
        </p:spPr>
        <p:txBody>
          <a:bodyPr/>
          <a:lstStyle/>
          <a:p>
            <a:endParaRPr lang="en-US"/>
          </a:p>
        </p:txBody>
      </p:sp>
      <p:sp>
        <p:nvSpPr>
          <p:cNvPr id="55319" name="Line 23"/>
          <p:cNvSpPr>
            <a:spLocks noChangeShapeType="1"/>
          </p:cNvSpPr>
          <p:nvPr/>
        </p:nvSpPr>
        <p:spPr bwMode="auto">
          <a:xfrm>
            <a:off x="4932363" y="4149725"/>
            <a:ext cx="360362" cy="0"/>
          </a:xfrm>
          <a:prstGeom prst="line">
            <a:avLst/>
          </a:prstGeom>
          <a:noFill/>
          <a:ln w="9525">
            <a:solidFill>
              <a:schemeClr val="tx1"/>
            </a:solidFill>
            <a:round/>
            <a:headEnd/>
            <a:tailEnd type="triangle" w="med" len="med"/>
          </a:ln>
          <a:effectLst/>
        </p:spPr>
        <p:txBody>
          <a:bodyPr/>
          <a:lstStyle/>
          <a:p>
            <a:endParaRPr lang="en-US"/>
          </a:p>
        </p:txBody>
      </p:sp>
      <p:sp>
        <p:nvSpPr>
          <p:cNvPr id="55323" name="Oval 27"/>
          <p:cNvSpPr>
            <a:spLocks noChangeArrowheads="1"/>
          </p:cNvSpPr>
          <p:nvPr/>
        </p:nvSpPr>
        <p:spPr bwMode="auto">
          <a:xfrm>
            <a:off x="5508625" y="4724400"/>
            <a:ext cx="914400" cy="360363"/>
          </a:xfrm>
          <a:prstGeom prst="ellipse">
            <a:avLst/>
          </a:prstGeom>
          <a:solidFill>
            <a:schemeClr val="accent1"/>
          </a:solidFill>
          <a:ln w="9525">
            <a:solidFill>
              <a:schemeClr val="tx1"/>
            </a:solidFill>
            <a:round/>
            <a:headEnd/>
            <a:tailEnd/>
          </a:ln>
          <a:effectLst/>
        </p:spPr>
        <p:txBody>
          <a:bodyPr wrap="none" anchor="ctr"/>
          <a:lstStyle/>
          <a:p>
            <a:pPr algn="ctr" rtl="0"/>
            <a:r>
              <a:rPr lang="fa-IR" sz="1400"/>
              <a:t>پایان</a:t>
            </a:r>
            <a:endParaRPr lang="en-US" sz="1400"/>
          </a:p>
        </p:txBody>
      </p:sp>
      <p:sp>
        <p:nvSpPr>
          <p:cNvPr id="55324" name="Line 28"/>
          <p:cNvSpPr>
            <a:spLocks noChangeShapeType="1"/>
          </p:cNvSpPr>
          <p:nvPr/>
        </p:nvSpPr>
        <p:spPr bwMode="auto">
          <a:xfrm>
            <a:off x="5867400" y="4508500"/>
            <a:ext cx="0" cy="215900"/>
          </a:xfrm>
          <a:prstGeom prst="line">
            <a:avLst/>
          </a:prstGeom>
          <a:noFill/>
          <a:ln w="9525">
            <a:solidFill>
              <a:schemeClr val="tx1"/>
            </a:solidFill>
            <a:round/>
            <a:headEnd/>
            <a:tailEnd type="triangle" w="med" len="med"/>
          </a:ln>
          <a:effectLst/>
        </p:spPr>
        <p:txBody>
          <a:bodyPr/>
          <a:lstStyle/>
          <a:p>
            <a:endParaRPr lang="en-US"/>
          </a:p>
        </p:txBody>
      </p:sp>
      <p:sp>
        <p:nvSpPr>
          <p:cNvPr id="55325" name="Text Box 29"/>
          <p:cNvSpPr txBox="1">
            <a:spLocks noChangeArrowheads="1"/>
          </p:cNvSpPr>
          <p:nvPr/>
        </p:nvSpPr>
        <p:spPr bwMode="auto">
          <a:xfrm>
            <a:off x="4840288" y="3789363"/>
            <a:ext cx="307975" cy="304800"/>
          </a:xfrm>
          <a:prstGeom prst="rect">
            <a:avLst/>
          </a:prstGeom>
          <a:noFill/>
          <a:ln w="9525">
            <a:noFill/>
            <a:miter lim="800000"/>
            <a:headEnd/>
            <a:tailEnd/>
          </a:ln>
          <a:effectLst/>
        </p:spPr>
        <p:txBody>
          <a:bodyPr>
            <a:spAutoFit/>
          </a:bodyPr>
          <a:lstStyle/>
          <a:p>
            <a:pPr algn="l" rtl="0"/>
            <a:r>
              <a:rPr lang="en-US" sz="1400"/>
              <a:t>Y</a:t>
            </a:r>
          </a:p>
        </p:txBody>
      </p:sp>
      <p:sp>
        <p:nvSpPr>
          <p:cNvPr id="55326" name="Text Box 30"/>
          <p:cNvSpPr txBox="1">
            <a:spLocks noChangeArrowheads="1"/>
          </p:cNvSpPr>
          <p:nvPr/>
        </p:nvSpPr>
        <p:spPr bwMode="auto">
          <a:xfrm>
            <a:off x="4284663" y="4292600"/>
            <a:ext cx="312737" cy="304800"/>
          </a:xfrm>
          <a:prstGeom prst="rect">
            <a:avLst/>
          </a:prstGeom>
          <a:noFill/>
          <a:ln w="9525">
            <a:noFill/>
            <a:miter lim="800000"/>
            <a:headEnd/>
            <a:tailEnd/>
          </a:ln>
          <a:effectLst/>
        </p:spPr>
        <p:txBody>
          <a:bodyPr wrap="none">
            <a:spAutoFit/>
          </a:bodyPr>
          <a:lstStyle/>
          <a:p>
            <a:pPr algn="l" rtl="0"/>
            <a:r>
              <a:rPr lang="en-US" sz="1400"/>
              <a:t>N</a:t>
            </a:r>
          </a:p>
        </p:txBody>
      </p:sp>
      <p:sp>
        <p:nvSpPr>
          <p:cNvPr id="55327" name="AutoShape 31"/>
          <p:cNvSpPr>
            <a:spLocks noChangeArrowheads="1"/>
          </p:cNvSpPr>
          <p:nvPr/>
        </p:nvSpPr>
        <p:spPr bwMode="auto">
          <a:xfrm>
            <a:off x="4067175" y="4652963"/>
            <a:ext cx="1008063" cy="288925"/>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sz="1400"/>
              <a:t>A</a:t>
            </a:r>
            <a:endParaRPr lang="en-US"/>
          </a:p>
        </p:txBody>
      </p:sp>
      <p:sp>
        <p:nvSpPr>
          <p:cNvPr id="55328" name="Line 32"/>
          <p:cNvSpPr>
            <a:spLocks noChangeShapeType="1"/>
          </p:cNvSpPr>
          <p:nvPr/>
        </p:nvSpPr>
        <p:spPr bwMode="auto">
          <a:xfrm>
            <a:off x="4643438" y="4941888"/>
            <a:ext cx="0" cy="215900"/>
          </a:xfrm>
          <a:prstGeom prst="line">
            <a:avLst/>
          </a:prstGeom>
          <a:noFill/>
          <a:ln w="9525">
            <a:solidFill>
              <a:schemeClr val="tx1"/>
            </a:solidFill>
            <a:round/>
            <a:headEnd/>
            <a:tailEnd type="triangle" w="med" len="med"/>
          </a:ln>
          <a:effectLst/>
        </p:spPr>
        <p:txBody>
          <a:bodyPr/>
          <a:lstStyle/>
          <a:p>
            <a:endParaRPr lang="en-US"/>
          </a:p>
        </p:txBody>
      </p:sp>
      <p:sp>
        <p:nvSpPr>
          <p:cNvPr id="55332" name="Rectangle 36"/>
          <p:cNvSpPr>
            <a:spLocks noChangeArrowheads="1"/>
          </p:cNvSpPr>
          <p:nvPr/>
        </p:nvSpPr>
        <p:spPr bwMode="auto">
          <a:xfrm>
            <a:off x="4211638" y="5734050"/>
            <a:ext cx="865187" cy="3587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5333" name="Line 37"/>
          <p:cNvSpPr>
            <a:spLocks noChangeShapeType="1"/>
          </p:cNvSpPr>
          <p:nvPr/>
        </p:nvSpPr>
        <p:spPr bwMode="auto">
          <a:xfrm>
            <a:off x="4643438" y="5516563"/>
            <a:ext cx="0" cy="215900"/>
          </a:xfrm>
          <a:prstGeom prst="line">
            <a:avLst/>
          </a:prstGeom>
          <a:noFill/>
          <a:ln w="9525">
            <a:solidFill>
              <a:schemeClr val="tx1"/>
            </a:solidFill>
            <a:round/>
            <a:headEnd/>
            <a:tailEnd type="triangle" w="med" len="med"/>
          </a:ln>
          <a:effectLst/>
        </p:spPr>
        <p:txBody>
          <a:bodyPr/>
          <a:lstStyle/>
          <a:p>
            <a:endParaRPr lang="en-US"/>
          </a:p>
        </p:txBody>
      </p:sp>
      <p:graphicFrame>
        <p:nvGraphicFramePr>
          <p:cNvPr id="55334" name="Object 38"/>
          <p:cNvGraphicFramePr>
            <a:graphicFrameLocks noGrp="1" noChangeAspect="1"/>
          </p:cNvGraphicFramePr>
          <p:nvPr>
            <p:ph sz="quarter" idx="4294967295"/>
          </p:nvPr>
        </p:nvGraphicFramePr>
        <p:xfrm>
          <a:off x="4211638" y="5802313"/>
          <a:ext cx="865187" cy="180975"/>
        </p:xfrm>
        <a:graphic>
          <a:graphicData uri="http://schemas.openxmlformats.org/presentationml/2006/ole">
            <mc:AlternateContent xmlns:mc="http://schemas.openxmlformats.org/markup-compatibility/2006">
              <mc:Choice xmlns:v="urn:schemas-microsoft-com:vml" Requires="v">
                <p:oleObj spid="_x0000_s184381" name="Equation" r:id="rId7" imgW="660240" imgH="177480" progId="Equation.3">
                  <p:embed/>
                </p:oleObj>
              </mc:Choice>
              <mc:Fallback>
                <p:oleObj name="Equation" r:id="rId7" imgW="66024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5802313"/>
                        <a:ext cx="865187"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36" name="Line 40"/>
          <p:cNvSpPr>
            <a:spLocks noChangeShapeType="1"/>
          </p:cNvSpPr>
          <p:nvPr/>
        </p:nvSpPr>
        <p:spPr bwMode="auto">
          <a:xfrm flipH="1">
            <a:off x="3635375" y="5876925"/>
            <a:ext cx="576263" cy="0"/>
          </a:xfrm>
          <a:prstGeom prst="line">
            <a:avLst/>
          </a:prstGeom>
          <a:noFill/>
          <a:ln w="9525">
            <a:solidFill>
              <a:schemeClr val="tx1"/>
            </a:solidFill>
            <a:round/>
            <a:headEnd/>
            <a:tailEnd/>
          </a:ln>
          <a:effectLst/>
        </p:spPr>
        <p:txBody>
          <a:bodyPr/>
          <a:lstStyle/>
          <a:p>
            <a:endParaRPr lang="en-US"/>
          </a:p>
        </p:txBody>
      </p:sp>
      <p:sp>
        <p:nvSpPr>
          <p:cNvPr id="55337" name="Line 41"/>
          <p:cNvSpPr>
            <a:spLocks noChangeShapeType="1"/>
          </p:cNvSpPr>
          <p:nvPr/>
        </p:nvSpPr>
        <p:spPr bwMode="auto">
          <a:xfrm flipV="1">
            <a:off x="3635375" y="3500438"/>
            <a:ext cx="0" cy="2376487"/>
          </a:xfrm>
          <a:prstGeom prst="line">
            <a:avLst/>
          </a:prstGeom>
          <a:noFill/>
          <a:ln w="9525">
            <a:solidFill>
              <a:schemeClr val="tx1"/>
            </a:solidFill>
            <a:round/>
            <a:headEnd/>
            <a:tailEnd/>
          </a:ln>
          <a:effectLst/>
        </p:spPr>
        <p:txBody>
          <a:bodyPr/>
          <a:lstStyle/>
          <a:p>
            <a:endParaRPr lang="en-US"/>
          </a:p>
        </p:txBody>
      </p:sp>
      <p:sp>
        <p:nvSpPr>
          <p:cNvPr id="55339" name="Line 43"/>
          <p:cNvSpPr>
            <a:spLocks noChangeShapeType="1"/>
          </p:cNvSpPr>
          <p:nvPr/>
        </p:nvSpPr>
        <p:spPr bwMode="auto">
          <a:xfrm>
            <a:off x="3635375" y="3500438"/>
            <a:ext cx="865188"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5320"/>
                                        </p:tgtEl>
                                        <p:attrNameLst>
                                          <p:attrName>style.visibility</p:attrName>
                                        </p:attrNameLst>
                                      </p:cBhvr>
                                      <p:to>
                                        <p:strVal val="visible"/>
                                      </p:to>
                                    </p:set>
                                    <p:animEffect transition="in" filter="fade">
                                      <p:cBhvr>
                                        <p:cTn id="7" dur="2000"/>
                                        <p:tgtEl>
                                          <p:spTgt spid="55320"/>
                                        </p:tgtEl>
                                      </p:cBhvr>
                                    </p:animEffect>
                                    <p:anim calcmode="lin" valueType="num">
                                      <p:cBhvr>
                                        <p:cTn id="8" dur="2000" fill="hold"/>
                                        <p:tgtEl>
                                          <p:spTgt spid="55320"/>
                                        </p:tgtEl>
                                        <p:attrNameLst>
                                          <p:attrName>style.rotation</p:attrName>
                                        </p:attrNameLst>
                                      </p:cBhvr>
                                      <p:tavLst>
                                        <p:tav tm="0">
                                          <p:val>
                                            <p:fltVal val="720"/>
                                          </p:val>
                                        </p:tav>
                                        <p:tav tm="100000">
                                          <p:val>
                                            <p:fltVal val="0"/>
                                          </p:val>
                                        </p:tav>
                                      </p:tavLst>
                                    </p:anim>
                                    <p:anim calcmode="lin" valueType="num">
                                      <p:cBhvr>
                                        <p:cTn id="9" dur="2000" fill="hold"/>
                                        <p:tgtEl>
                                          <p:spTgt spid="55320"/>
                                        </p:tgtEl>
                                        <p:attrNameLst>
                                          <p:attrName>ppt_h</p:attrName>
                                        </p:attrNameLst>
                                      </p:cBhvr>
                                      <p:tavLst>
                                        <p:tav tm="0">
                                          <p:val>
                                            <p:fltVal val="0"/>
                                          </p:val>
                                        </p:tav>
                                        <p:tav tm="100000">
                                          <p:val>
                                            <p:strVal val="#ppt_h"/>
                                          </p:val>
                                        </p:tav>
                                      </p:tavLst>
                                    </p:anim>
                                    <p:anim calcmode="lin" valueType="num">
                                      <p:cBhvr>
                                        <p:cTn id="10" dur="2000" fill="hold"/>
                                        <p:tgtEl>
                                          <p:spTgt spid="55320"/>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5329"/>
                                        </p:tgtEl>
                                        <p:attrNameLst>
                                          <p:attrName>style.visibility</p:attrName>
                                        </p:attrNameLst>
                                      </p:cBhvr>
                                      <p:to>
                                        <p:strVal val="visible"/>
                                      </p:to>
                                    </p:set>
                                    <p:animEffect transition="in" filter="fade">
                                      <p:cBhvr>
                                        <p:cTn id="13" dur="2000"/>
                                        <p:tgtEl>
                                          <p:spTgt spid="55329"/>
                                        </p:tgtEl>
                                      </p:cBhvr>
                                    </p:animEffect>
                                    <p:anim calcmode="lin" valueType="num">
                                      <p:cBhvr>
                                        <p:cTn id="14" dur="2000" fill="hold"/>
                                        <p:tgtEl>
                                          <p:spTgt spid="55329"/>
                                        </p:tgtEl>
                                        <p:attrNameLst>
                                          <p:attrName>style.rotation</p:attrName>
                                        </p:attrNameLst>
                                      </p:cBhvr>
                                      <p:tavLst>
                                        <p:tav tm="0">
                                          <p:val>
                                            <p:fltVal val="720"/>
                                          </p:val>
                                        </p:tav>
                                        <p:tav tm="100000">
                                          <p:val>
                                            <p:fltVal val="0"/>
                                          </p:val>
                                        </p:tav>
                                      </p:tavLst>
                                    </p:anim>
                                    <p:anim calcmode="lin" valueType="num">
                                      <p:cBhvr>
                                        <p:cTn id="15" dur="2000" fill="hold"/>
                                        <p:tgtEl>
                                          <p:spTgt spid="55329"/>
                                        </p:tgtEl>
                                        <p:attrNameLst>
                                          <p:attrName>ppt_h</p:attrName>
                                        </p:attrNameLst>
                                      </p:cBhvr>
                                      <p:tavLst>
                                        <p:tav tm="0">
                                          <p:val>
                                            <p:fltVal val="0"/>
                                          </p:val>
                                        </p:tav>
                                        <p:tav tm="100000">
                                          <p:val>
                                            <p:strVal val="#ppt_h"/>
                                          </p:val>
                                        </p:tav>
                                      </p:tavLst>
                                    </p:anim>
                                    <p:anim calcmode="lin" valueType="num">
                                      <p:cBhvr>
                                        <p:cTn id="16" dur="2000" fill="hold"/>
                                        <p:tgtEl>
                                          <p:spTgt spid="5532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5321"/>
                                        </p:tgtEl>
                                        <p:attrNameLst>
                                          <p:attrName>style.visibility</p:attrName>
                                        </p:attrNameLst>
                                      </p:cBhvr>
                                      <p:to>
                                        <p:strVal val="visible"/>
                                      </p:to>
                                    </p:set>
                                    <p:animEffect transition="in" filter="fade">
                                      <p:cBhvr>
                                        <p:cTn id="19" dur="2000"/>
                                        <p:tgtEl>
                                          <p:spTgt spid="55321"/>
                                        </p:tgtEl>
                                      </p:cBhvr>
                                    </p:animEffect>
                                    <p:anim calcmode="lin" valueType="num">
                                      <p:cBhvr>
                                        <p:cTn id="20" dur="2000" fill="hold"/>
                                        <p:tgtEl>
                                          <p:spTgt spid="55321"/>
                                        </p:tgtEl>
                                        <p:attrNameLst>
                                          <p:attrName>style.rotation</p:attrName>
                                        </p:attrNameLst>
                                      </p:cBhvr>
                                      <p:tavLst>
                                        <p:tav tm="0">
                                          <p:val>
                                            <p:fltVal val="720"/>
                                          </p:val>
                                        </p:tav>
                                        <p:tav tm="100000">
                                          <p:val>
                                            <p:fltVal val="0"/>
                                          </p:val>
                                        </p:tav>
                                      </p:tavLst>
                                    </p:anim>
                                    <p:anim calcmode="lin" valueType="num">
                                      <p:cBhvr>
                                        <p:cTn id="21" dur="2000" fill="hold"/>
                                        <p:tgtEl>
                                          <p:spTgt spid="55321"/>
                                        </p:tgtEl>
                                        <p:attrNameLst>
                                          <p:attrName>ppt_h</p:attrName>
                                        </p:attrNameLst>
                                      </p:cBhvr>
                                      <p:tavLst>
                                        <p:tav tm="0">
                                          <p:val>
                                            <p:fltVal val="0"/>
                                          </p:val>
                                        </p:tav>
                                        <p:tav tm="100000">
                                          <p:val>
                                            <p:strVal val="#ppt_h"/>
                                          </p:val>
                                        </p:tav>
                                      </p:tavLst>
                                    </p:anim>
                                    <p:anim calcmode="lin" valueType="num">
                                      <p:cBhvr>
                                        <p:cTn id="22" dur="2000" fill="hold"/>
                                        <p:tgtEl>
                                          <p:spTgt spid="55321"/>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5330"/>
                                        </p:tgtEl>
                                        <p:attrNameLst>
                                          <p:attrName>style.visibility</p:attrName>
                                        </p:attrNameLst>
                                      </p:cBhvr>
                                      <p:to>
                                        <p:strVal val="visible"/>
                                      </p:to>
                                    </p:set>
                                    <p:animEffect transition="in" filter="fade">
                                      <p:cBhvr>
                                        <p:cTn id="25" dur="2000"/>
                                        <p:tgtEl>
                                          <p:spTgt spid="55330"/>
                                        </p:tgtEl>
                                      </p:cBhvr>
                                    </p:animEffect>
                                    <p:anim calcmode="lin" valueType="num">
                                      <p:cBhvr>
                                        <p:cTn id="26" dur="2000" fill="hold"/>
                                        <p:tgtEl>
                                          <p:spTgt spid="55330"/>
                                        </p:tgtEl>
                                        <p:attrNameLst>
                                          <p:attrName>style.rotation</p:attrName>
                                        </p:attrNameLst>
                                      </p:cBhvr>
                                      <p:tavLst>
                                        <p:tav tm="0">
                                          <p:val>
                                            <p:fltVal val="720"/>
                                          </p:val>
                                        </p:tav>
                                        <p:tav tm="100000">
                                          <p:val>
                                            <p:fltVal val="0"/>
                                          </p:val>
                                        </p:tav>
                                      </p:tavLst>
                                    </p:anim>
                                    <p:anim calcmode="lin" valueType="num">
                                      <p:cBhvr>
                                        <p:cTn id="27" dur="2000" fill="hold"/>
                                        <p:tgtEl>
                                          <p:spTgt spid="55330"/>
                                        </p:tgtEl>
                                        <p:attrNameLst>
                                          <p:attrName>ppt_h</p:attrName>
                                        </p:attrNameLst>
                                      </p:cBhvr>
                                      <p:tavLst>
                                        <p:tav tm="0">
                                          <p:val>
                                            <p:fltVal val="0"/>
                                          </p:val>
                                        </p:tav>
                                        <p:tav tm="100000">
                                          <p:val>
                                            <p:strVal val="#ppt_h"/>
                                          </p:val>
                                        </p:tav>
                                      </p:tavLst>
                                    </p:anim>
                                    <p:anim calcmode="lin" valueType="num">
                                      <p:cBhvr>
                                        <p:cTn id="28" dur="2000" fill="hold"/>
                                        <p:tgtEl>
                                          <p:spTgt spid="55330"/>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55302"/>
                                        </p:tgtEl>
                                        <p:attrNameLst>
                                          <p:attrName>style.visibility</p:attrName>
                                        </p:attrNameLst>
                                      </p:cBhvr>
                                      <p:to>
                                        <p:strVal val="visible"/>
                                      </p:to>
                                    </p:set>
                                    <p:animEffect transition="in" filter="fade">
                                      <p:cBhvr>
                                        <p:cTn id="31" dur="2000"/>
                                        <p:tgtEl>
                                          <p:spTgt spid="55302"/>
                                        </p:tgtEl>
                                      </p:cBhvr>
                                    </p:animEffect>
                                    <p:anim calcmode="lin" valueType="num">
                                      <p:cBhvr>
                                        <p:cTn id="32" dur="2000" fill="hold"/>
                                        <p:tgtEl>
                                          <p:spTgt spid="55302"/>
                                        </p:tgtEl>
                                        <p:attrNameLst>
                                          <p:attrName>style.rotation</p:attrName>
                                        </p:attrNameLst>
                                      </p:cBhvr>
                                      <p:tavLst>
                                        <p:tav tm="0">
                                          <p:val>
                                            <p:fltVal val="720"/>
                                          </p:val>
                                        </p:tav>
                                        <p:tav tm="100000">
                                          <p:val>
                                            <p:fltVal val="0"/>
                                          </p:val>
                                        </p:tav>
                                      </p:tavLst>
                                    </p:anim>
                                    <p:anim calcmode="lin" valueType="num">
                                      <p:cBhvr>
                                        <p:cTn id="33" dur="2000" fill="hold"/>
                                        <p:tgtEl>
                                          <p:spTgt spid="55302"/>
                                        </p:tgtEl>
                                        <p:attrNameLst>
                                          <p:attrName>ppt_h</p:attrName>
                                        </p:attrNameLst>
                                      </p:cBhvr>
                                      <p:tavLst>
                                        <p:tav tm="0">
                                          <p:val>
                                            <p:fltVal val="0"/>
                                          </p:val>
                                        </p:tav>
                                        <p:tav tm="100000">
                                          <p:val>
                                            <p:strVal val="#ppt_h"/>
                                          </p:val>
                                        </p:tav>
                                      </p:tavLst>
                                    </p:anim>
                                    <p:anim calcmode="lin" valueType="num">
                                      <p:cBhvr>
                                        <p:cTn id="34" dur="2000" fill="hold"/>
                                        <p:tgtEl>
                                          <p:spTgt spid="55302"/>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55300"/>
                                        </p:tgtEl>
                                        <p:attrNameLst>
                                          <p:attrName>style.visibility</p:attrName>
                                        </p:attrNameLst>
                                      </p:cBhvr>
                                      <p:to>
                                        <p:strVal val="visible"/>
                                      </p:to>
                                    </p:set>
                                    <p:animEffect transition="in" filter="fade">
                                      <p:cBhvr>
                                        <p:cTn id="37" dur="2000"/>
                                        <p:tgtEl>
                                          <p:spTgt spid="55300"/>
                                        </p:tgtEl>
                                      </p:cBhvr>
                                    </p:animEffect>
                                    <p:anim calcmode="lin" valueType="num">
                                      <p:cBhvr>
                                        <p:cTn id="38" dur="2000" fill="hold"/>
                                        <p:tgtEl>
                                          <p:spTgt spid="55300"/>
                                        </p:tgtEl>
                                        <p:attrNameLst>
                                          <p:attrName>style.rotation</p:attrName>
                                        </p:attrNameLst>
                                      </p:cBhvr>
                                      <p:tavLst>
                                        <p:tav tm="0">
                                          <p:val>
                                            <p:fltVal val="720"/>
                                          </p:val>
                                        </p:tav>
                                        <p:tav tm="100000">
                                          <p:val>
                                            <p:fltVal val="0"/>
                                          </p:val>
                                        </p:tav>
                                      </p:tavLst>
                                    </p:anim>
                                    <p:anim calcmode="lin" valueType="num">
                                      <p:cBhvr>
                                        <p:cTn id="39" dur="2000" fill="hold"/>
                                        <p:tgtEl>
                                          <p:spTgt spid="55300"/>
                                        </p:tgtEl>
                                        <p:attrNameLst>
                                          <p:attrName>ppt_h</p:attrName>
                                        </p:attrNameLst>
                                      </p:cBhvr>
                                      <p:tavLst>
                                        <p:tav tm="0">
                                          <p:val>
                                            <p:fltVal val="0"/>
                                          </p:val>
                                        </p:tav>
                                        <p:tav tm="100000">
                                          <p:val>
                                            <p:strVal val="#ppt_h"/>
                                          </p:val>
                                        </p:tav>
                                      </p:tavLst>
                                    </p:anim>
                                    <p:anim calcmode="lin" valueType="num">
                                      <p:cBhvr>
                                        <p:cTn id="40" dur="2000" fill="hold"/>
                                        <p:tgtEl>
                                          <p:spTgt spid="55300"/>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55303"/>
                                        </p:tgtEl>
                                        <p:attrNameLst>
                                          <p:attrName>style.visibility</p:attrName>
                                        </p:attrNameLst>
                                      </p:cBhvr>
                                      <p:to>
                                        <p:strVal val="visible"/>
                                      </p:to>
                                    </p:set>
                                    <p:animEffect transition="in" filter="fade">
                                      <p:cBhvr>
                                        <p:cTn id="43" dur="2000"/>
                                        <p:tgtEl>
                                          <p:spTgt spid="55303"/>
                                        </p:tgtEl>
                                      </p:cBhvr>
                                    </p:animEffect>
                                    <p:anim calcmode="lin" valueType="num">
                                      <p:cBhvr>
                                        <p:cTn id="44" dur="2000" fill="hold"/>
                                        <p:tgtEl>
                                          <p:spTgt spid="55303"/>
                                        </p:tgtEl>
                                        <p:attrNameLst>
                                          <p:attrName>style.rotation</p:attrName>
                                        </p:attrNameLst>
                                      </p:cBhvr>
                                      <p:tavLst>
                                        <p:tav tm="0">
                                          <p:val>
                                            <p:fltVal val="720"/>
                                          </p:val>
                                        </p:tav>
                                        <p:tav tm="100000">
                                          <p:val>
                                            <p:fltVal val="0"/>
                                          </p:val>
                                        </p:tav>
                                      </p:tavLst>
                                    </p:anim>
                                    <p:anim calcmode="lin" valueType="num">
                                      <p:cBhvr>
                                        <p:cTn id="45" dur="2000" fill="hold"/>
                                        <p:tgtEl>
                                          <p:spTgt spid="55303"/>
                                        </p:tgtEl>
                                        <p:attrNameLst>
                                          <p:attrName>ppt_h</p:attrName>
                                        </p:attrNameLst>
                                      </p:cBhvr>
                                      <p:tavLst>
                                        <p:tav tm="0">
                                          <p:val>
                                            <p:fltVal val="0"/>
                                          </p:val>
                                        </p:tav>
                                        <p:tav tm="100000">
                                          <p:val>
                                            <p:strVal val="#ppt_h"/>
                                          </p:val>
                                        </p:tav>
                                      </p:tavLst>
                                    </p:anim>
                                    <p:anim calcmode="lin" valueType="num">
                                      <p:cBhvr>
                                        <p:cTn id="46" dur="2000" fill="hold"/>
                                        <p:tgtEl>
                                          <p:spTgt spid="55303"/>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55305"/>
                                        </p:tgtEl>
                                        <p:attrNameLst>
                                          <p:attrName>style.visibility</p:attrName>
                                        </p:attrNameLst>
                                      </p:cBhvr>
                                      <p:to>
                                        <p:strVal val="visible"/>
                                      </p:to>
                                    </p:set>
                                    <p:animEffect transition="in" filter="fade">
                                      <p:cBhvr>
                                        <p:cTn id="49" dur="2000"/>
                                        <p:tgtEl>
                                          <p:spTgt spid="55305"/>
                                        </p:tgtEl>
                                      </p:cBhvr>
                                    </p:animEffect>
                                    <p:anim calcmode="lin" valueType="num">
                                      <p:cBhvr>
                                        <p:cTn id="50" dur="2000" fill="hold"/>
                                        <p:tgtEl>
                                          <p:spTgt spid="55305"/>
                                        </p:tgtEl>
                                        <p:attrNameLst>
                                          <p:attrName>style.rotation</p:attrName>
                                        </p:attrNameLst>
                                      </p:cBhvr>
                                      <p:tavLst>
                                        <p:tav tm="0">
                                          <p:val>
                                            <p:fltVal val="720"/>
                                          </p:val>
                                        </p:tav>
                                        <p:tav tm="100000">
                                          <p:val>
                                            <p:fltVal val="0"/>
                                          </p:val>
                                        </p:tav>
                                      </p:tavLst>
                                    </p:anim>
                                    <p:anim calcmode="lin" valueType="num">
                                      <p:cBhvr>
                                        <p:cTn id="51" dur="2000" fill="hold"/>
                                        <p:tgtEl>
                                          <p:spTgt spid="55305"/>
                                        </p:tgtEl>
                                        <p:attrNameLst>
                                          <p:attrName>ppt_h</p:attrName>
                                        </p:attrNameLst>
                                      </p:cBhvr>
                                      <p:tavLst>
                                        <p:tav tm="0">
                                          <p:val>
                                            <p:fltVal val="0"/>
                                          </p:val>
                                        </p:tav>
                                        <p:tav tm="100000">
                                          <p:val>
                                            <p:strVal val="#ppt_h"/>
                                          </p:val>
                                        </p:tav>
                                      </p:tavLst>
                                    </p:anim>
                                    <p:anim calcmode="lin" valueType="num">
                                      <p:cBhvr>
                                        <p:cTn id="52" dur="2000" fill="hold"/>
                                        <p:tgtEl>
                                          <p:spTgt spid="55305"/>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55306"/>
                                        </p:tgtEl>
                                        <p:attrNameLst>
                                          <p:attrName>style.visibility</p:attrName>
                                        </p:attrNameLst>
                                      </p:cBhvr>
                                      <p:to>
                                        <p:strVal val="visible"/>
                                      </p:to>
                                    </p:set>
                                    <p:animEffect transition="in" filter="fade">
                                      <p:cBhvr>
                                        <p:cTn id="55" dur="2000"/>
                                        <p:tgtEl>
                                          <p:spTgt spid="55306"/>
                                        </p:tgtEl>
                                      </p:cBhvr>
                                    </p:animEffect>
                                    <p:anim calcmode="lin" valueType="num">
                                      <p:cBhvr>
                                        <p:cTn id="56" dur="2000" fill="hold"/>
                                        <p:tgtEl>
                                          <p:spTgt spid="55306"/>
                                        </p:tgtEl>
                                        <p:attrNameLst>
                                          <p:attrName>style.rotation</p:attrName>
                                        </p:attrNameLst>
                                      </p:cBhvr>
                                      <p:tavLst>
                                        <p:tav tm="0">
                                          <p:val>
                                            <p:fltVal val="720"/>
                                          </p:val>
                                        </p:tav>
                                        <p:tav tm="100000">
                                          <p:val>
                                            <p:fltVal val="0"/>
                                          </p:val>
                                        </p:tav>
                                      </p:tavLst>
                                    </p:anim>
                                    <p:anim calcmode="lin" valueType="num">
                                      <p:cBhvr>
                                        <p:cTn id="57" dur="2000" fill="hold"/>
                                        <p:tgtEl>
                                          <p:spTgt spid="55306"/>
                                        </p:tgtEl>
                                        <p:attrNameLst>
                                          <p:attrName>ppt_h</p:attrName>
                                        </p:attrNameLst>
                                      </p:cBhvr>
                                      <p:tavLst>
                                        <p:tav tm="0">
                                          <p:val>
                                            <p:fltVal val="0"/>
                                          </p:val>
                                        </p:tav>
                                        <p:tav tm="100000">
                                          <p:val>
                                            <p:strVal val="#ppt_h"/>
                                          </p:val>
                                        </p:tav>
                                      </p:tavLst>
                                    </p:anim>
                                    <p:anim calcmode="lin" valueType="num">
                                      <p:cBhvr>
                                        <p:cTn id="58" dur="2000" fill="hold"/>
                                        <p:tgtEl>
                                          <p:spTgt spid="55306"/>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nodePh="1">
                                  <p:stCondLst>
                                    <p:cond delay="0"/>
                                  </p:stCondLst>
                                  <p:endCondLst>
                                    <p:cond evt="begin" delay="0">
                                      <p:tn val="59"/>
                                    </p:cond>
                                  </p:endCondLst>
                                  <p:childTnLst>
                                    <p:set>
                                      <p:cBhvr>
                                        <p:cTn id="60" dur="1" fill="hold">
                                          <p:stCondLst>
                                            <p:cond delay="0"/>
                                          </p:stCondLst>
                                        </p:cTn>
                                        <p:tgtEl>
                                          <p:spTgt spid="55308"/>
                                        </p:tgtEl>
                                        <p:attrNameLst>
                                          <p:attrName>style.visibility</p:attrName>
                                        </p:attrNameLst>
                                      </p:cBhvr>
                                      <p:to>
                                        <p:strVal val="visible"/>
                                      </p:to>
                                    </p:set>
                                    <p:animEffect transition="in" filter="fade">
                                      <p:cBhvr>
                                        <p:cTn id="61" dur="2000"/>
                                        <p:tgtEl>
                                          <p:spTgt spid="55308"/>
                                        </p:tgtEl>
                                      </p:cBhvr>
                                    </p:animEffect>
                                    <p:anim calcmode="lin" valueType="num">
                                      <p:cBhvr>
                                        <p:cTn id="62" dur="2000" fill="hold"/>
                                        <p:tgtEl>
                                          <p:spTgt spid="55308"/>
                                        </p:tgtEl>
                                        <p:attrNameLst>
                                          <p:attrName>style.rotation</p:attrName>
                                        </p:attrNameLst>
                                      </p:cBhvr>
                                      <p:tavLst>
                                        <p:tav tm="0">
                                          <p:val>
                                            <p:fltVal val="720"/>
                                          </p:val>
                                        </p:tav>
                                        <p:tav tm="100000">
                                          <p:val>
                                            <p:fltVal val="0"/>
                                          </p:val>
                                        </p:tav>
                                      </p:tavLst>
                                    </p:anim>
                                    <p:anim calcmode="lin" valueType="num">
                                      <p:cBhvr>
                                        <p:cTn id="63" dur="2000" fill="hold"/>
                                        <p:tgtEl>
                                          <p:spTgt spid="55308"/>
                                        </p:tgtEl>
                                        <p:attrNameLst>
                                          <p:attrName>ppt_h</p:attrName>
                                        </p:attrNameLst>
                                      </p:cBhvr>
                                      <p:tavLst>
                                        <p:tav tm="0">
                                          <p:val>
                                            <p:fltVal val="0"/>
                                          </p:val>
                                        </p:tav>
                                        <p:tav tm="100000">
                                          <p:val>
                                            <p:strVal val="#ppt_h"/>
                                          </p:val>
                                        </p:tav>
                                      </p:tavLst>
                                    </p:anim>
                                    <p:anim calcmode="lin" valueType="num">
                                      <p:cBhvr>
                                        <p:cTn id="64" dur="2000" fill="hold"/>
                                        <p:tgtEl>
                                          <p:spTgt spid="55308"/>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55309"/>
                                        </p:tgtEl>
                                        <p:attrNameLst>
                                          <p:attrName>style.visibility</p:attrName>
                                        </p:attrNameLst>
                                      </p:cBhvr>
                                      <p:to>
                                        <p:strVal val="visible"/>
                                      </p:to>
                                    </p:set>
                                    <p:animEffect transition="in" filter="fade">
                                      <p:cBhvr>
                                        <p:cTn id="67" dur="2000"/>
                                        <p:tgtEl>
                                          <p:spTgt spid="55309"/>
                                        </p:tgtEl>
                                      </p:cBhvr>
                                    </p:animEffect>
                                    <p:anim calcmode="lin" valueType="num">
                                      <p:cBhvr>
                                        <p:cTn id="68" dur="2000" fill="hold"/>
                                        <p:tgtEl>
                                          <p:spTgt spid="55309"/>
                                        </p:tgtEl>
                                        <p:attrNameLst>
                                          <p:attrName>style.rotation</p:attrName>
                                        </p:attrNameLst>
                                      </p:cBhvr>
                                      <p:tavLst>
                                        <p:tav tm="0">
                                          <p:val>
                                            <p:fltVal val="720"/>
                                          </p:val>
                                        </p:tav>
                                        <p:tav tm="100000">
                                          <p:val>
                                            <p:fltVal val="0"/>
                                          </p:val>
                                        </p:tav>
                                      </p:tavLst>
                                    </p:anim>
                                    <p:anim calcmode="lin" valueType="num">
                                      <p:cBhvr>
                                        <p:cTn id="69" dur="2000" fill="hold"/>
                                        <p:tgtEl>
                                          <p:spTgt spid="55309"/>
                                        </p:tgtEl>
                                        <p:attrNameLst>
                                          <p:attrName>ppt_h</p:attrName>
                                        </p:attrNameLst>
                                      </p:cBhvr>
                                      <p:tavLst>
                                        <p:tav tm="0">
                                          <p:val>
                                            <p:fltVal val="0"/>
                                          </p:val>
                                        </p:tav>
                                        <p:tav tm="100000">
                                          <p:val>
                                            <p:strVal val="#ppt_h"/>
                                          </p:val>
                                        </p:tav>
                                      </p:tavLst>
                                    </p:anim>
                                    <p:anim calcmode="lin" valueType="num">
                                      <p:cBhvr>
                                        <p:cTn id="70" dur="2000" fill="hold"/>
                                        <p:tgtEl>
                                          <p:spTgt spid="55309"/>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55310"/>
                                        </p:tgtEl>
                                        <p:attrNameLst>
                                          <p:attrName>style.visibility</p:attrName>
                                        </p:attrNameLst>
                                      </p:cBhvr>
                                      <p:to>
                                        <p:strVal val="visible"/>
                                      </p:to>
                                    </p:set>
                                    <p:animEffect transition="in" filter="fade">
                                      <p:cBhvr>
                                        <p:cTn id="73" dur="2000"/>
                                        <p:tgtEl>
                                          <p:spTgt spid="55310"/>
                                        </p:tgtEl>
                                      </p:cBhvr>
                                    </p:animEffect>
                                    <p:anim calcmode="lin" valueType="num">
                                      <p:cBhvr>
                                        <p:cTn id="74" dur="2000" fill="hold"/>
                                        <p:tgtEl>
                                          <p:spTgt spid="55310"/>
                                        </p:tgtEl>
                                        <p:attrNameLst>
                                          <p:attrName>style.rotation</p:attrName>
                                        </p:attrNameLst>
                                      </p:cBhvr>
                                      <p:tavLst>
                                        <p:tav tm="0">
                                          <p:val>
                                            <p:fltVal val="720"/>
                                          </p:val>
                                        </p:tav>
                                        <p:tav tm="100000">
                                          <p:val>
                                            <p:fltVal val="0"/>
                                          </p:val>
                                        </p:tav>
                                      </p:tavLst>
                                    </p:anim>
                                    <p:anim calcmode="lin" valueType="num">
                                      <p:cBhvr>
                                        <p:cTn id="75" dur="2000" fill="hold"/>
                                        <p:tgtEl>
                                          <p:spTgt spid="55310"/>
                                        </p:tgtEl>
                                        <p:attrNameLst>
                                          <p:attrName>ppt_h</p:attrName>
                                        </p:attrNameLst>
                                      </p:cBhvr>
                                      <p:tavLst>
                                        <p:tav tm="0">
                                          <p:val>
                                            <p:fltVal val="0"/>
                                          </p:val>
                                        </p:tav>
                                        <p:tav tm="100000">
                                          <p:val>
                                            <p:strVal val="#ppt_h"/>
                                          </p:val>
                                        </p:tav>
                                      </p:tavLst>
                                    </p:anim>
                                    <p:anim calcmode="lin" valueType="num">
                                      <p:cBhvr>
                                        <p:cTn id="76" dur="2000" fill="hold"/>
                                        <p:tgtEl>
                                          <p:spTgt spid="55310"/>
                                        </p:tgtEl>
                                        <p:attrNameLst>
                                          <p:attrName>ppt_w</p:attrName>
                                        </p:attrNameLst>
                                      </p:cBhvr>
                                      <p:tavLst>
                                        <p:tav tm="0">
                                          <p:val>
                                            <p:fltVal val="0"/>
                                          </p:val>
                                        </p:tav>
                                        <p:tav tm="100000">
                                          <p:val>
                                            <p:strVal val="#ppt_w"/>
                                          </p:val>
                                        </p:tav>
                                      </p:tavLst>
                                    </p:anim>
                                  </p:childTnLst>
                                </p:cTn>
                              </p:par>
                              <p:par>
                                <p:cTn id="77" presetID="35" presetClass="entr" presetSubtype="0" fill="hold" grpId="0" nodeType="withEffect">
                                  <p:stCondLst>
                                    <p:cond delay="0"/>
                                  </p:stCondLst>
                                  <p:childTnLst>
                                    <p:set>
                                      <p:cBhvr>
                                        <p:cTn id="78" dur="1" fill="hold">
                                          <p:stCondLst>
                                            <p:cond delay="0"/>
                                          </p:stCondLst>
                                        </p:cTn>
                                        <p:tgtEl>
                                          <p:spTgt spid="55313"/>
                                        </p:tgtEl>
                                        <p:attrNameLst>
                                          <p:attrName>style.visibility</p:attrName>
                                        </p:attrNameLst>
                                      </p:cBhvr>
                                      <p:to>
                                        <p:strVal val="visible"/>
                                      </p:to>
                                    </p:set>
                                    <p:animEffect transition="in" filter="fade">
                                      <p:cBhvr>
                                        <p:cTn id="79" dur="2000"/>
                                        <p:tgtEl>
                                          <p:spTgt spid="55313"/>
                                        </p:tgtEl>
                                      </p:cBhvr>
                                    </p:animEffect>
                                    <p:anim calcmode="lin" valueType="num">
                                      <p:cBhvr>
                                        <p:cTn id="80" dur="2000" fill="hold"/>
                                        <p:tgtEl>
                                          <p:spTgt spid="55313"/>
                                        </p:tgtEl>
                                        <p:attrNameLst>
                                          <p:attrName>style.rotation</p:attrName>
                                        </p:attrNameLst>
                                      </p:cBhvr>
                                      <p:tavLst>
                                        <p:tav tm="0">
                                          <p:val>
                                            <p:fltVal val="720"/>
                                          </p:val>
                                        </p:tav>
                                        <p:tav tm="100000">
                                          <p:val>
                                            <p:fltVal val="0"/>
                                          </p:val>
                                        </p:tav>
                                      </p:tavLst>
                                    </p:anim>
                                    <p:anim calcmode="lin" valueType="num">
                                      <p:cBhvr>
                                        <p:cTn id="81" dur="2000" fill="hold"/>
                                        <p:tgtEl>
                                          <p:spTgt spid="55313"/>
                                        </p:tgtEl>
                                        <p:attrNameLst>
                                          <p:attrName>ppt_h</p:attrName>
                                        </p:attrNameLst>
                                      </p:cBhvr>
                                      <p:tavLst>
                                        <p:tav tm="0">
                                          <p:val>
                                            <p:fltVal val="0"/>
                                          </p:val>
                                        </p:tav>
                                        <p:tav tm="100000">
                                          <p:val>
                                            <p:strVal val="#ppt_h"/>
                                          </p:val>
                                        </p:tav>
                                      </p:tavLst>
                                    </p:anim>
                                    <p:anim calcmode="lin" valueType="num">
                                      <p:cBhvr>
                                        <p:cTn id="82" dur="2000" fill="hold"/>
                                        <p:tgtEl>
                                          <p:spTgt spid="55313"/>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55314"/>
                                        </p:tgtEl>
                                        <p:attrNameLst>
                                          <p:attrName>style.visibility</p:attrName>
                                        </p:attrNameLst>
                                      </p:cBhvr>
                                      <p:to>
                                        <p:strVal val="visible"/>
                                      </p:to>
                                    </p:set>
                                    <p:animEffect transition="in" filter="fade">
                                      <p:cBhvr>
                                        <p:cTn id="85" dur="2000"/>
                                        <p:tgtEl>
                                          <p:spTgt spid="55314"/>
                                        </p:tgtEl>
                                      </p:cBhvr>
                                    </p:animEffect>
                                    <p:anim calcmode="lin" valueType="num">
                                      <p:cBhvr>
                                        <p:cTn id="86" dur="2000" fill="hold"/>
                                        <p:tgtEl>
                                          <p:spTgt spid="55314"/>
                                        </p:tgtEl>
                                        <p:attrNameLst>
                                          <p:attrName>style.rotation</p:attrName>
                                        </p:attrNameLst>
                                      </p:cBhvr>
                                      <p:tavLst>
                                        <p:tav tm="0">
                                          <p:val>
                                            <p:fltVal val="720"/>
                                          </p:val>
                                        </p:tav>
                                        <p:tav tm="100000">
                                          <p:val>
                                            <p:fltVal val="0"/>
                                          </p:val>
                                        </p:tav>
                                      </p:tavLst>
                                    </p:anim>
                                    <p:anim calcmode="lin" valueType="num">
                                      <p:cBhvr>
                                        <p:cTn id="87" dur="2000" fill="hold"/>
                                        <p:tgtEl>
                                          <p:spTgt spid="55314"/>
                                        </p:tgtEl>
                                        <p:attrNameLst>
                                          <p:attrName>ppt_h</p:attrName>
                                        </p:attrNameLst>
                                      </p:cBhvr>
                                      <p:tavLst>
                                        <p:tav tm="0">
                                          <p:val>
                                            <p:fltVal val="0"/>
                                          </p:val>
                                        </p:tav>
                                        <p:tav tm="100000">
                                          <p:val>
                                            <p:strVal val="#ppt_h"/>
                                          </p:val>
                                        </p:tav>
                                      </p:tavLst>
                                    </p:anim>
                                    <p:anim calcmode="lin" valueType="num">
                                      <p:cBhvr>
                                        <p:cTn id="88" dur="2000" fill="hold"/>
                                        <p:tgtEl>
                                          <p:spTgt spid="55314"/>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55315"/>
                                        </p:tgtEl>
                                        <p:attrNameLst>
                                          <p:attrName>style.visibility</p:attrName>
                                        </p:attrNameLst>
                                      </p:cBhvr>
                                      <p:to>
                                        <p:strVal val="visible"/>
                                      </p:to>
                                    </p:set>
                                    <p:animEffect transition="in" filter="fade">
                                      <p:cBhvr>
                                        <p:cTn id="91" dur="2000"/>
                                        <p:tgtEl>
                                          <p:spTgt spid="55315"/>
                                        </p:tgtEl>
                                      </p:cBhvr>
                                    </p:animEffect>
                                    <p:anim calcmode="lin" valueType="num">
                                      <p:cBhvr>
                                        <p:cTn id="92" dur="2000" fill="hold"/>
                                        <p:tgtEl>
                                          <p:spTgt spid="55315"/>
                                        </p:tgtEl>
                                        <p:attrNameLst>
                                          <p:attrName>style.rotation</p:attrName>
                                        </p:attrNameLst>
                                      </p:cBhvr>
                                      <p:tavLst>
                                        <p:tav tm="0">
                                          <p:val>
                                            <p:fltVal val="720"/>
                                          </p:val>
                                        </p:tav>
                                        <p:tav tm="100000">
                                          <p:val>
                                            <p:fltVal val="0"/>
                                          </p:val>
                                        </p:tav>
                                      </p:tavLst>
                                    </p:anim>
                                    <p:anim calcmode="lin" valueType="num">
                                      <p:cBhvr>
                                        <p:cTn id="93" dur="2000" fill="hold"/>
                                        <p:tgtEl>
                                          <p:spTgt spid="55315"/>
                                        </p:tgtEl>
                                        <p:attrNameLst>
                                          <p:attrName>ppt_h</p:attrName>
                                        </p:attrNameLst>
                                      </p:cBhvr>
                                      <p:tavLst>
                                        <p:tav tm="0">
                                          <p:val>
                                            <p:fltVal val="0"/>
                                          </p:val>
                                        </p:tav>
                                        <p:tav tm="100000">
                                          <p:val>
                                            <p:strVal val="#ppt_h"/>
                                          </p:val>
                                        </p:tav>
                                      </p:tavLst>
                                    </p:anim>
                                    <p:anim calcmode="lin" valueType="num">
                                      <p:cBhvr>
                                        <p:cTn id="94" dur="2000" fill="hold"/>
                                        <p:tgtEl>
                                          <p:spTgt spid="55315"/>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55318"/>
                                        </p:tgtEl>
                                        <p:attrNameLst>
                                          <p:attrName>style.visibility</p:attrName>
                                        </p:attrNameLst>
                                      </p:cBhvr>
                                      <p:to>
                                        <p:strVal val="visible"/>
                                      </p:to>
                                    </p:set>
                                    <p:animEffect transition="in" filter="fade">
                                      <p:cBhvr>
                                        <p:cTn id="97" dur="2000"/>
                                        <p:tgtEl>
                                          <p:spTgt spid="55318"/>
                                        </p:tgtEl>
                                      </p:cBhvr>
                                    </p:animEffect>
                                    <p:anim calcmode="lin" valueType="num">
                                      <p:cBhvr>
                                        <p:cTn id="98" dur="2000" fill="hold"/>
                                        <p:tgtEl>
                                          <p:spTgt spid="55318"/>
                                        </p:tgtEl>
                                        <p:attrNameLst>
                                          <p:attrName>style.rotation</p:attrName>
                                        </p:attrNameLst>
                                      </p:cBhvr>
                                      <p:tavLst>
                                        <p:tav tm="0">
                                          <p:val>
                                            <p:fltVal val="720"/>
                                          </p:val>
                                        </p:tav>
                                        <p:tav tm="100000">
                                          <p:val>
                                            <p:fltVal val="0"/>
                                          </p:val>
                                        </p:tav>
                                      </p:tavLst>
                                    </p:anim>
                                    <p:anim calcmode="lin" valueType="num">
                                      <p:cBhvr>
                                        <p:cTn id="99" dur="2000" fill="hold"/>
                                        <p:tgtEl>
                                          <p:spTgt spid="55318"/>
                                        </p:tgtEl>
                                        <p:attrNameLst>
                                          <p:attrName>ppt_h</p:attrName>
                                        </p:attrNameLst>
                                      </p:cBhvr>
                                      <p:tavLst>
                                        <p:tav tm="0">
                                          <p:val>
                                            <p:fltVal val="0"/>
                                          </p:val>
                                        </p:tav>
                                        <p:tav tm="100000">
                                          <p:val>
                                            <p:strVal val="#ppt_h"/>
                                          </p:val>
                                        </p:tav>
                                      </p:tavLst>
                                    </p:anim>
                                    <p:anim calcmode="lin" valueType="num">
                                      <p:cBhvr>
                                        <p:cTn id="100" dur="2000" fill="hold"/>
                                        <p:tgtEl>
                                          <p:spTgt spid="55318"/>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55319"/>
                                        </p:tgtEl>
                                        <p:attrNameLst>
                                          <p:attrName>style.visibility</p:attrName>
                                        </p:attrNameLst>
                                      </p:cBhvr>
                                      <p:to>
                                        <p:strVal val="visible"/>
                                      </p:to>
                                    </p:set>
                                    <p:animEffect transition="in" filter="fade">
                                      <p:cBhvr>
                                        <p:cTn id="103" dur="2000"/>
                                        <p:tgtEl>
                                          <p:spTgt spid="55319"/>
                                        </p:tgtEl>
                                      </p:cBhvr>
                                    </p:animEffect>
                                    <p:anim calcmode="lin" valueType="num">
                                      <p:cBhvr>
                                        <p:cTn id="104" dur="2000" fill="hold"/>
                                        <p:tgtEl>
                                          <p:spTgt spid="55319"/>
                                        </p:tgtEl>
                                        <p:attrNameLst>
                                          <p:attrName>style.rotation</p:attrName>
                                        </p:attrNameLst>
                                      </p:cBhvr>
                                      <p:tavLst>
                                        <p:tav tm="0">
                                          <p:val>
                                            <p:fltVal val="720"/>
                                          </p:val>
                                        </p:tav>
                                        <p:tav tm="100000">
                                          <p:val>
                                            <p:fltVal val="0"/>
                                          </p:val>
                                        </p:tav>
                                      </p:tavLst>
                                    </p:anim>
                                    <p:anim calcmode="lin" valueType="num">
                                      <p:cBhvr>
                                        <p:cTn id="105" dur="2000" fill="hold"/>
                                        <p:tgtEl>
                                          <p:spTgt spid="55319"/>
                                        </p:tgtEl>
                                        <p:attrNameLst>
                                          <p:attrName>ppt_h</p:attrName>
                                        </p:attrNameLst>
                                      </p:cBhvr>
                                      <p:tavLst>
                                        <p:tav tm="0">
                                          <p:val>
                                            <p:fltVal val="0"/>
                                          </p:val>
                                        </p:tav>
                                        <p:tav tm="100000">
                                          <p:val>
                                            <p:strVal val="#ppt_h"/>
                                          </p:val>
                                        </p:tav>
                                      </p:tavLst>
                                    </p:anim>
                                    <p:anim calcmode="lin" valueType="num">
                                      <p:cBhvr>
                                        <p:cTn id="106" dur="2000" fill="hold"/>
                                        <p:tgtEl>
                                          <p:spTgt spid="55319"/>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0"/>
                                  </p:stCondLst>
                                  <p:childTnLst>
                                    <p:set>
                                      <p:cBhvr>
                                        <p:cTn id="108" dur="1" fill="hold">
                                          <p:stCondLst>
                                            <p:cond delay="0"/>
                                          </p:stCondLst>
                                        </p:cTn>
                                        <p:tgtEl>
                                          <p:spTgt spid="55323"/>
                                        </p:tgtEl>
                                        <p:attrNameLst>
                                          <p:attrName>style.visibility</p:attrName>
                                        </p:attrNameLst>
                                      </p:cBhvr>
                                      <p:to>
                                        <p:strVal val="visible"/>
                                      </p:to>
                                    </p:set>
                                    <p:animEffect transition="in" filter="fade">
                                      <p:cBhvr>
                                        <p:cTn id="109" dur="2000"/>
                                        <p:tgtEl>
                                          <p:spTgt spid="55323"/>
                                        </p:tgtEl>
                                      </p:cBhvr>
                                    </p:animEffect>
                                    <p:anim calcmode="lin" valueType="num">
                                      <p:cBhvr>
                                        <p:cTn id="110" dur="2000" fill="hold"/>
                                        <p:tgtEl>
                                          <p:spTgt spid="55323"/>
                                        </p:tgtEl>
                                        <p:attrNameLst>
                                          <p:attrName>style.rotation</p:attrName>
                                        </p:attrNameLst>
                                      </p:cBhvr>
                                      <p:tavLst>
                                        <p:tav tm="0">
                                          <p:val>
                                            <p:fltVal val="720"/>
                                          </p:val>
                                        </p:tav>
                                        <p:tav tm="100000">
                                          <p:val>
                                            <p:fltVal val="0"/>
                                          </p:val>
                                        </p:tav>
                                      </p:tavLst>
                                    </p:anim>
                                    <p:anim calcmode="lin" valueType="num">
                                      <p:cBhvr>
                                        <p:cTn id="111" dur="2000" fill="hold"/>
                                        <p:tgtEl>
                                          <p:spTgt spid="55323"/>
                                        </p:tgtEl>
                                        <p:attrNameLst>
                                          <p:attrName>ppt_h</p:attrName>
                                        </p:attrNameLst>
                                      </p:cBhvr>
                                      <p:tavLst>
                                        <p:tav tm="0">
                                          <p:val>
                                            <p:fltVal val="0"/>
                                          </p:val>
                                        </p:tav>
                                        <p:tav tm="100000">
                                          <p:val>
                                            <p:strVal val="#ppt_h"/>
                                          </p:val>
                                        </p:tav>
                                      </p:tavLst>
                                    </p:anim>
                                    <p:anim calcmode="lin" valueType="num">
                                      <p:cBhvr>
                                        <p:cTn id="112" dur="2000" fill="hold"/>
                                        <p:tgtEl>
                                          <p:spTgt spid="55323"/>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55324"/>
                                        </p:tgtEl>
                                        <p:attrNameLst>
                                          <p:attrName>style.visibility</p:attrName>
                                        </p:attrNameLst>
                                      </p:cBhvr>
                                      <p:to>
                                        <p:strVal val="visible"/>
                                      </p:to>
                                    </p:set>
                                    <p:animEffect transition="in" filter="fade">
                                      <p:cBhvr>
                                        <p:cTn id="115" dur="2000"/>
                                        <p:tgtEl>
                                          <p:spTgt spid="55324"/>
                                        </p:tgtEl>
                                      </p:cBhvr>
                                    </p:animEffect>
                                    <p:anim calcmode="lin" valueType="num">
                                      <p:cBhvr>
                                        <p:cTn id="116" dur="2000" fill="hold"/>
                                        <p:tgtEl>
                                          <p:spTgt spid="55324"/>
                                        </p:tgtEl>
                                        <p:attrNameLst>
                                          <p:attrName>style.rotation</p:attrName>
                                        </p:attrNameLst>
                                      </p:cBhvr>
                                      <p:tavLst>
                                        <p:tav tm="0">
                                          <p:val>
                                            <p:fltVal val="720"/>
                                          </p:val>
                                        </p:tav>
                                        <p:tav tm="100000">
                                          <p:val>
                                            <p:fltVal val="0"/>
                                          </p:val>
                                        </p:tav>
                                      </p:tavLst>
                                    </p:anim>
                                    <p:anim calcmode="lin" valueType="num">
                                      <p:cBhvr>
                                        <p:cTn id="117" dur="2000" fill="hold"/>
                                        <p:tgtEl>
                                          <p:spTgt spid="55324"/>
                                        </p:tgtEl>
                                        <p:attrNameLst>
                                          <p:attrName>ppt_h</p:attrName>
                                        </p:attrNameLst>
                                      </p:cBhvr>
                                      <p:tavLst>
                                        <p:tav tm="0">
                                          <p:val>
                                            <p:fltVal val="0"/>
                                          </p:val>
                                        </p:tav>
                                        <p:tav tm="100000">
                                          <p:val>
                                            <p:strVal val="#ppt_h"/>
                                          </p:val>
                                        </p:tav>
                                      </p:tavLst>
                                    </p:anim>
                                    <p:anim calcmode="lin" valueType="num">
                                      <p:cBhvr>
                                        <p:cTn id="118" dur="2000" fill="hold"/>
                                        <p:tgtEl>
                                          <p:spTgt spid="55324"/>
                                        </p:tgtEl>
                                        <p:attrNameLst>
                                          <p:attrName>ppt_w</p:attrName>
                                        </p:attrNameLst>
                                      </p:cBhvr>
                                      <p:tavLst>
                                        <p:tav tm="0">
                                          <p:val>
                                            <p:fltVal val="0"/>
                                          </p:val>
                                        </p:tav>
                                        <p:tav tm="100000">
                                          <p:val>
                                            <p:strVal val="#ppt_w"/>
                                          </p:val>
                                        </p:tav>
                                      </p:tavLst>
                                    </p:anim>
                                  </p:childTnLst>
                                </p:cTn>
                              </p:par>
                              <p:par>
                                <p:cTn id="119" presetID="35" presetClass="entr" presetSubtype="0" fill="hold" grpId="0" nodeType="withEffect">
                                  <p:stCondLst>
                                    <p:cond delay="0"/>
                                  </p:stCondLst>
                                  <p:childTnLst>
                                    <p:set>
                                      <p:cBhvr>
                                        <p:cTn id="120" dur="1" fill="hold">
                                          <p:stCondLst>
                                            <p:cond delay="0"/>
                                          </p:stCondLst>
                                        </p:cTn>
                                        <p:tgtEl>
                                          <p:spTgt spid="55325"/>
                                        </p:tgtEl>
                                        <p:attrNameLst>
                                          <p:attrName>style.visibility</p:attrName>
                                        </p:attrNameLst>
                                      </p:cBhvr>
                                      <p:to>
                                        <p:strVal val="visible"/>
                                      </p:to>
                                    </p:set>
                                    <p:animEffect transition="in" filter="fade">
                                      <p:cBhvr>
                                        <p:cTn id="121" dur="2000"/>
                                        <p:tgtEl>
                                          <p:spTgt spid="55325"/>
                                        </p:tgtEl>
                                      </p:cBhvr>
                                    </p:animEffect>
                                    <p:anim calcmode="lin" valueType="num">
                                      <p:cBhvr>
                                        <p:cTn id="122" dur="2000" fill="hold"/>
                                        <p:tgtEl>
                                          <p:spTgt spid="55325"/>
                                        </p:tgtEl>
                                        <p:attrNameLst>
                                          <p:attrName>style.rotation</p:attrName>
                                        </p:attrNameLst>
                                      </p:cBhvr>
                                      <p:tavLst>
                                        <p:tav tm="0">
                                          <p:val>
                                            <p:fltVal val="720"/>
                                          </p:val>
                                        </p:tav>
                                        <p:tav tm="100000">
                                          <p:val>
                                            <p:fltVal val="0"/>
                                          </p:val>
                                        </p:tav>
                                      </p:tavLst>
                                    </p:anim>
                                    <p:anim calcmode="lin" valueType="num">
                                      <p:cBhvr>
                                        <p:cTn id="123" dur="2000" fill="hold"/>
                                        <p:tgtEl>
                                          <p:spTgt spid="55325"/>
                                        </p:tgtEl>
                                        <p:attrNameLst>
                                          <p:attrName>ppt_h</p:attrName>
                                        </p:attrNameLst>
                                      </p:cBhvr>
                                      <p:tavLst>
                                        <p:tav tm="0">
                                          <p:val>
                                            <p:fltVal val="0"/>
                                          </p:val>
                                        </p:tav>
                                        <p:tav tm="100000">
                                          <p:val>
                                            <p:strVal val="#ppt_h"/>
                                          </p:val>
                                        </p:tav>
                                      </p:tavLst>
                                    </p:anim>
                                    <p:anim calcmode="lin" valueType="num">
                                      <p:cBhvr>
                                        <p:cTn id="124" dur="2000" fill="hold"/>
                                        <p:tgtEl>
                                          <p:spTgt spid="55325"/>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55326"/>
                                        </p:tgtEl>
                                        <p:attrNameLst>
                                          <p:attrName>style.visibility</p:attrName>
                                        </p:attrNameLst>
                                      </p:cBhvr>
                                      <p:to>
                                        <p:strVal val="visible"/>
                                      </p:to>
                                    </p:set>
                                    <p:animEffect transition="in" filter="fade">
                                      <p:cBhvr>
                                        <p:cTn id="127" dur="2000"/>
                                        <p:tgtEl>
                                          <p:spTgt spid="55326"/>
                                        </p:tgtEl>
                                      </p:cBhvr>
                                    </p:animEffect>
                                    <p:anim calcmode="lin" valueType="num">
                                      <p:cBhvr>
                                        <p:cTn id="128" dur="2000" fill="hold"/>
                                        <p:tgtEl>
                                          <p:spTgt spid="55326"/>
                                        </p:tgtEl>
                                        <p:attrNameLst>
                                          <p:attrName>style.rotation</p:attrName>
                                        </p:attrNameLst>
                                      </p:cBhvr>
                                      <p:tavLst>
                                        <p:tav tm="0">
                                          <p:val>
                                            <p:fltVal val="720"/>
                                          </p:val>
                                        </p:tav>
                                        <p:tav tm="100000">
                                          <p:val>
                                            <p:fltVal val="0"/>
                                          </p:val>
                                        </p:tav>
                                      </p:tavLst>
                                    </p:anim>
                                    <p:anim calcmode="lin" valueType="num">
                                      <p:cBhvr>
                                        <p:cTn id="129" dur="2000" fill="hold"/>
                                        <p:tgtEl>
                                          <p:spTgt spid="55326"/>
                                        </p:tgtEl>
                                        <p:attrNameLst>
                                          <p:attrName>ppt_h</p:attrName>
                                        </p:attrNameLst>
                                      </p:cBhvr>
                                      <p:tavLst>
                                        <p:tav tm="0">
                                          <p:val>
                                            <p:fltVal val="0"/>
                                          </p:val>
                                        </p:tav>
                                        <p:tav tm="100000">
                                          <p:val>
                                            <p:strVal val="#ppt_h"/>
                                          </p:val>
                                        </p:tav>
                                      </p:tavLst>
                                    </p:anim>
                                    <p:anim calcmode="lin" valueType="num">
                                      <p:cBhvr>
                                        <p:cTn id="130" dur="2000" fill="hold"/>
                                        <p:tgtEl>
                                          <p:spTgt spid="55326"/>
                                        </p:tgtEl>
                                        <p:attrNameLst>
                                          <p:attrName>ppt_w</p:attrName>
                                        </p:attrNameLst>
                                      </p:cBhvr>
                                      <p:tavLst>
                                        <p:tav tm="0">
                                          <p:val>
                                            <p:fltVal val="0"/>
                                          </p:val>
                                        </p:tav>
                                        <p:tav tm="100000">
                                          <p:val>
                                            <p:strVal val="#ppt_w"/>
                                          </p:val>
                                        </p:tav>
                                      </p:tavLst>
                                    </p:anim>
                                  </p:childTnLst>
                                </p:cTn>
                              </p:par>
                              <p:par>
                                <p:cTn id="131" presetID="35" presetClass="entr" presetSubtype="0" fill="hold" grpId="0" nodeType="withEffect">
                                  <p:stCondLst>
                                    <p:cond delay="0"/>
                                  </p:stCondLst>
                                  <p:childTnLst>
                                    <p:set>
                                      <p:cBhvr>
                                        <p:cTn id="132" dur="1" fill="hold">
                                          <p:stCondLst>
                                            <p:cond delay="0"/>
                                          </p:stCondLst>
                                        </p:cTn>
                                        <p:tgtEl>
                                          <p:spTgt spid="55327"/>
                                        </p:tgtEl>
                                        <p:attrNameLst>
                                          <p:attrName>style.visibility</p:attrName>
                                        </p:attrNameLst>
                                      </p:cBhvr>
                                      <p:to>
                                        <p:strVal val="visible"/>
                                      </p:to>
                                    </p:set>
                                    <p:animEffect transition="in" filter="fade">
                                      <p:cBhvr>
                                        <p:cTn id="133" dur="2000"/>
                                        <p:tgtEl>
                                          <p:spTgt spid="55327"/>
                                        </p:tgtEl>
                                      </p:cBhvr>
                                    </p:animEffect>
                                    <p:anim calcmode="lin" valueType="num">
                                      <p:cBhvr>
                                        <p:cTn id="134" dur="2000" fill="hold"/>
                                        <p:tgtEl>
                                          <p:spTgt spid="55327"/>
                                        </p:tgtEl>
                                        <p:attrNameLst>
                                          <p:attrName>style.rotation</p:attrName>
                                        </p:attrNameLst>
                                      </p:cBhvr>
                                      <p:tavLst>
                                        <p:tav tm="0">
                                          <p:val>
                                            <p:fltVal val="720"/>
                                          </p:val>
                                        </p:tav>
                                        <p:tav tm="100000">
                                          <p:val>
                                            <p:fltVal val="0"/>
                                          </p:val>
                                        </p:tav>
                                      </p:tavLst>
                                    </p:anim>
                                    <p:anim calcmode="lin" valueType="num">
                                      <p:cBhvr>
                                        <p:cTn id="135" dur="2000" fill="hold"/>
                                        <p:tgtEl>
                                          <p:spTgt spid="55327"/>
                                        </p:tgtEl>
                                        <p:attrNameLst>
                                          <p:attrName>ppt_h</p:attrName>
                                        </p:attrNameLst>
                                      </p:cBhvr>
                                      <p:tavLst>
                                        <p:tav tm="0">
                                          <p:val>
                                            <p:fltVal val="0"/>
                                          </p:val>
                                        </p:tav>
                                        <p:tav tm="100000">
                                          <p:val>
                                            <p:strVal val="#ppt_h"/>
                                          </p:val>
                                        </p:tav>
                                      </p:tavLst>
                                    </p:anim>
                                    <p:anim calcmode="lin" valueType="num">
                                      <p:cBhvr>
                                        <p:cTn id="136" dur="2000" fill="hold"/>
                                        <p:tgtEl>
                                          <p:spTgt spid="55327"/>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0"/>
                                  </p:stCondLst>
                                  <p:childTnLst>
                                    <p:set>
                                      <p:cBhvr>
                                        <p:cTn id="138" dur="1" fill="hold">
                                          <p:stCondLst>
                                            <p:cond delay="0"/>
                                          </p:stCondLst>
                                        </p:cTn>
                                        <p:tgtEl>
                                          <p:spTgt spid="55328"/>
                                        </p:tgtEl>
                                        <p:attrNameLst>
                                          <p:attrName>style.visibility</p:attrName>
                                        </p:attrNameLst>
                                      </p:cBhvr>
                                      <p:to>
                                        <p:strVal val="visible"/>
                                      </p:to>
                                    </p:set>
                                    <p:animEffect transition="in" filter="fade">
                                      <p:cBhvr>
                                        <p:cTn id="139" dur="2000"/>
                                        <p:tgtEl>
                                          <p:spTgt spid="55328"/>
                                        </p:tgtEl>
                                      </p:cBhvr>
                                    </p:animEffect>
                                    <p:anim calcmode="lin" valueType="num">
                                      <p:cBhvr>
                                        <p:cTn id="140" dur="2000" fill="hold"/>
                                        <p:tgtEl>
                                          <p:spTgt spid="55328"/>
                                        </p:tgtEl>
                                        <p:attrNameLst>
                                          <p:attrName>style.rotation</p:attrName>
                                        </p:attrNameLst>
                                      </p:cBhvr>
                                      <p:tavLst>
                                        <p:tav tm="0">
                                          <p:val>
                                            <p:fltVal val="720"/>
                                          </p:val>
                                        </p:tav>
                                        <p:tav tm="100000">
                                          <p:val>
                                            <p:fltVal val="0"/>
                                          </p:val>
                                        </p:tav>
                                      </p:tavLst>
                                    </p:anim>
                                    <p:anim calcmode="lin" valueType="num">
                                      <p:cBhvr>
                                        <p:cTn id="141" dur="2000" fill="hold"/>
                                        <p:tgtEl>
                                          <p:spTgt spid="55328"/>
                                        </p:tgtEl>
                                        <p:attrNameLst>
                                          <p:attrName>ppt_h</p:attrName>
                                        </p:attrNameLst>
                                      </p:cBhvr>
                                      <p:tavLst>
                                        <p:tav tm="0">
                                          <p:val>
                                            <p:fltVal val="0"/>
                                          </p:val>
                                        </p:tav>
                                        <p:tav tm="100000">
                                          <p:val>
                                            <p:strVal val="#ppt_h"/>
                                          </p:val>
                                        </p:tav>
                                      </p:tavLst>
                                    </p:anim>
                                    <p:anim calcmode="lin" valueType="num">
                                      <p:cBhvr>
                                        <p:cTn id="142" dur="2000" fill="hold"/>
                                        <p:tgtEl>
                                          <p:spTgt spid="55328"/>
                                        </p:tgtEl>
                                        <p:attrNameLst>
                                          <p:attrName>ppt_w</p:attrName>
                                        </p:attrNameLst>
                                      </p:cBhvr>
                                      <p:tavLst>
                                        <p:tav tm="0">
                                          <p:val>
                                            <p:fltVal val="0"/>
                                          </p:val>
                                        </p:tav>
                                        <p:tav tm="100000">
                                          <p:val>
                                            <p:strVal val="#ppt_w"/>
                                          </p:val>
                                        </p:tav>
                                      </p:tavLst>
                                    </p:anim>
                                  </p:childTnLst>
                                </p:cTn>
                              </p:par>
                              <p:par>
                                <p:cTn id="143" presetID="35" presetClass="entr" presetSubtype="0" fill="hold" grpId="0" nodeType="withEffect">
                                  <p:stCondLst>
                                    <p:cond delay="0"/>
                                  </p:stCondLst>
                                  <p:childTnLst>
                                    <p:set>
                                      <p:cBhvr>
                                        <p:cTn id="144" dur="1" fill="hold">
                                          <p:stCondLst>
                                            <p:cond delay="0"/>
                                          </p:stCondLst>
                                        </p:cTn>
                                        <p:tgtEl>
                                          <p:spTgt spid="55332"/>
                                        </p:tgtEl>
                                        <p:attrNameLst>
                                          <p:attrName>style.visibility</p:attrName>
                                        </p:attrNameLst>
                                      </p:cBhvr>
                                      <p:to>
                                        <p:strVal val="visible"/>
                                      </p:to>
                                    </p:set>
                                    <p:animEffect transition="in" filter="fade">
                                      <p:cBhvr>
                                        <p:cTn id="145" dur="2000"/>
                                        <p:tgtEl>
                                          <p:spTgt spid="55332"/>
                                        </p:tgtEl>
                                      </p:cBhvr>
                                    </p:animEffect>
                                    <p:anim calcmode="lin" valueType="num">
                                      <p:cBhvr>
                                        <p:cTn id="146" dur="2000" fill="hold"/>
                                        <p:tgtEl>
                                          <p:spTgt spid="55332"/>
                                        </p:tgtEl>
                                        <p:attrNameLst>
                                          <p:attrName>style.rotation</p:attrName>
                                        </p:attrNameLst>
                                      </p:cBhvr>
                                      <p:tavLst>
                                        <p:tav tm="0">
                                          <p:val>
                                            <p:fltVal val="720"/>
                                          </p:val>
                                        </p:tav>
                                        <p:tav tm="100000">
                                          <p:val>
                                            <p:fltVal val="0"/>
                                          </p:val>
                                        </p:tav>
                                      </p:tavLst>
                                    </p:anim>
                                    <p:anim calcmode="lin" valueType="num">
                                      <p:cBhvr>
                                        <p:cTn id="147" dur="2000" fill="hold"/>
                                        <p:tgtEl>
                                          <p:spTgt spid="55332"/>
                                        </p:tgtEl>
                                        <p:attrNameLst>
                                          <p:attrName>ppt_h</p:attrName>
                                        </p:attrNameLst>
                                      </p:cBhvr>
                                      <p:tavLst>
                                        <p:tav tm="0">
                                          <p:val>
                                            <p:fltVal val="0"/>
                                          </p:val>
                                        </p:tav>
                                        <p:tav tm="100000">
                                          <p:val>
                                            <p:strVal val="#ppt_h"/>
                                          </p:val>
                                        </p:tav>
                                      </p:tavLst>
                                    </p:anim>
                                    <p:anim calcmode="lin" valueType="num">
                                      <p:cBhvr>
                                        <p:cTn id="148" dur="2000" fill="hold"/>
                                        <p:tgtEl>
                                          <p:spTgt spid="55332"/>
                                        </p:tgtEl>
                                        <p:attrNameLst>
                                          <p:attrName>ppt_w</p:attrName>
                                        </p:attrNameLst>
                                      </p:cBhvr>
                                      <p:tavLst>
                                        <p:tav tm="0">
                                          <p:val>
                                            <p:fltVal val="0"/>
                                          </p:val>
                                        </p:tav>
                                        <p:tav tm="100000">
                                          <p:val>
                                            <p:strVal val="#ppt_w"/>
                                          </p:val>
                                        </p:tav>
                                      </p:tavLst>
                                    </p:anim>
                                  </p:childTnLst>
                                </p:cTn>
                              </p:par>
                              <p:par>
                                <p:cTn id="149" presetID="35" presetClass="entr" presetSubtype="0" fill="hold" grpId="0" nodeType="withEffect">
                                  <p:stCondLst>
                                    <p:cond delay="0"/>
                                  </p:stCondLst>
                                  <p:childTnLst>
                                    <p:set>
                                      <p:cBhvr>
                                        <p:cTn id="150" dur="1" fill="hold">
                                          <p:stCondLst>
                                            <p:cond delay="0"/>
                                          </p:stCondLst>
                                        </p:cTn>
                                        <p:tgtEl>
                                          <p:spTgt spid="55333"/>
                                        </p:tgtEl>
                                        <p:attrNameLst>
                                          <p:attrName>style.visibility</p:attrName>
                                        </p:attrNameLst>
                                      </p:cBhvr>
                                      <p:to>
                                        <p:strVal val="visible"/>
                                      </p:to>
                                    </p:set>
                                    <p:animEffect transition="in" filter="fade">
                                      <p:cBhvr>
                                        <p:cTn id="151" dur="2000"/>
                                        <p:tgtEl>
                                          <p:spTgt spid="55333"/>
                                        </p:tgtEl>
                                      </p:cBhvr>
                                    </p:animEffect>
                                    <p:anim calcmode="lin" valueType="num">
                                      <p:cBhvr>
                                        <p:cTn id="152" dur="2000" fill="hold"/>
                                        <p:tgtEl>
                                          <p:spTgt spid="55333"/>
                                        </p:tgtEl>
                                        <p:attrNameLst>
                                          <p:attrName>style.rotation</p:attrName>
                                        </p:attrNameLst>
                                      </p:cBhvr>
                                      <p:tavLst>
                                        <p:tav tm="0">
                                          <p:val>
                                            <p:fltVal val="720"/>
                                          </p:val>
                                        </p:tav>
                                        <p:tav tm="100000">
                                          <p:val>
                                            <p:fltVal val="0"/>
                                          </p:val>
                                        </p:tav>
                                      </p:tavLst>
                                    </p:anim>
                                    <p:anim calcmode="lin" valueType="num">
                                      <p:cBhvr>
                                        <p:cTn id="153" dur="2000" fill="hold"/>
                                        <p:tgtEl>
                                          <p:spTgt spid="55333"/>
                                        </p:tgtEl>
                                        <p:attrNameLst>
                                          <p:attrName>ppt_h</p:attrName>
                                        </p:attrNameLst>
                                      </p:cBhvr>
                                      <p:tavLst>
                                        <p:tav tm="0">
                                          <p:val>
                                            <p:fltVal val="0"/>
                                          </p:val>
                                        </p:tav>
                                        <p:tav tm="100000">
                                          <p:val>
                                            <p:strVal val="#ppt_h"/>
                                          </p:val>
                                        </p:tav>
                                      </p:tavLst>
                                    </p:anim>
                                    <p:anim calcmode="lin" valueType="num">
                                      <p:cBhvr>
                                        <p:cTn id="154" dur="2000" fill="hold"/>
                                        <p:tgtEl>
                                          <p:spTgt spid="55333"/>
                                        </p:tgtEl>
                                        <p:attrNameLst>
                                          <p:attrName>ppt_w</p:attrName>
                                        </p:attrNameLst>
                                      </p:cBhvr>
                                      <p:tavLst>
                                        <p:tav tm="0">
                                          <p:val>
                                            <p:fltVal val="0"/>
                                          </p:val>
                                        </p:tav>
                                        <p:tav tm="100000">
                                          <p:val>
                                            <p:strVal val="#ppt_w"/>
                                          </p:val>
                                        </p:tav>
                                      </p:tavLst>
                                    </p:anim>
                                  </p:childTnLst>
                                </p:cTn>
                              </p:par>
                              <p:par>
                                <p:cTn id="155" presetID="35" presetClass="entr" presetSubtype="0" fill="hold" nodeType="withEffect">
                                  <p:stCondLst>
                                    <p:cond delay="0"/>
                                  </p:stCondLst>
                                  <p:childTnLst>
                                    <p:set>
                                      <p:cBhvr>
                                        <p:cTn id="156" dur="1" fill="hold">
                                          <p:stCondLst>
                                            <p:cond delay="0"/>
                                          </p:stCondLst>
                                        </p:cTn>
                                        <p:tgtEl>
                                          <p:spTgt spid="55334"/>
                                        </p:tgtEl>
                                        <p:attrNameLst>
                                          <p:attrName>style.visibility</p:attrName>
                                        </p:attrNameLst>
                                      </p:cBhvr>
                                      <p:to>
                                        <p:strVal val="visible"/>
                                      </p:to>
                                    </p:set>
                                    <p:animEffect transition="in" filter="fade">
                                      <p:cBhvr>
                                        <p:cTn id="157" dur="2000"/>
                                        <p:tgtEl>
                                          <p:spTgt spid="55334"/>
                                        </p:tgtEl>
                                      </p:cBhvr>
                                    </p:animEffect>
                                    <p:anim calcmode="lin" valueType="num">
                                      <p:cBhvr>
                                        <p:cTn id="158" dur="2000" fill="hold"/>
                                        <p:tgtEl>
                                          <p:spTgt spid="55334"/>
                                        </p:tgtEl>
                                        <p:attrNameLst>
                                          <p:attrName>style.rotation</p:attrName>
                                        </p:attrNameLst>
                                      </p:cBhvr>
                                      <p:tavLst>
                                        <p:tav tm="0">
                                          <p:val>
                                            <p:fltVal val="720"/>
                                          </p:val>
                                        </p:tav>
                                        <p:tav tm="100000">
                                          <p:val>
                                            <p:fltVal val="0"/>
                                          </p:val>
                                        </p:tav>
                                      </p:tavLst>
                                    </p:anim>
                                    <p:anim calcmode="lin" valueType="num">
                                      <p:cBhvr>
                                        <p:cTn id="159" dur="2000" fill="hold"/>
                                        <p:tgtEl>
                                          <p:spTgt spid="55334"/>
                                        </p:tgtEl>
                                        <p:attrNameLst>
                                          <p:attrName>ppt_h</p:attrName>
                                        </p:attrNameLst>
                                      </p:cBhvr>
                                      <p:tavLst>
                                        <p:tav tm="0">
                                          <p:val>
                                            <p:fltVal val="0"/>
                                          </p:val>
                                        </p:tav>
                                        <p:tav tm="100000">
                                          <p:val>
                                            <p:strVal val="#ppt_h"/>
                                          </p:val>
                                        </p:tav>
                                      </p:tavLst>
                                    </p:anim>
                                    <p:anim calcmode="lin" valueType="num">
                                      <p:cBhvr>
                                        <p:cTn id="160" dur="2000" fill="hold"/>
                                        <p:tgtEl>
                                          <p:spTgt spid="55334"/>
                                        </p:tgtEl>
                                        <p:attrNameLst>
                                          <p:attrName>ppt_w</p:attrName>
                                        </p:attrNameLst>
                                      </p:cBhvr>
                                      <p:tavLst>
                                        <p:tav tm="0">
                                          <p:val>
                                            <p:fltVal val="0"/>
                                          </p:val>
                                        </p:tav>
                                        <p:tav tm="100000">
                                          <p:val>
                                            <p:strVal val="#ppt_w"/>
                                          </p:val>
                                        </p:tav>
                                      </p:tavLst>
                                    </p:anim>
                                  </p:childTnLst>
                                </p:cTn>
                              </p:par>
                              <p:par>
                                <p:cTn id="161" presetID="35" presetClass="entr" presetSubtype="0" fill="hold" grpId="0" nodeType="withEffect">
                                  <p:stCondLst>
                                    <p:cond delay="0"/>
                                  </p:stCondLst>
                                  <p:childTnLst>
                                    <p:set>
                                      <p:cBhvr>
                                        <p:cTn id="162" dur="1" fill="hold">
                                          <p:stCondLst>
                                            <p:cond delay="0"/>
                                          </p:stCondLst>
                                        </p:cTn>
                                        <p:tgtEl>
                                          <p:spTgt spid="55336"/>
                                        </p:tgtEl>
                                        <p:attrNameLst>
                                          <p:attrName>style.visibility</p:attrName>
                                        </p:attrNameLst>
                                      </p:cBhvr>
                                      <p:to>
                                        <p:strVal val="visible"/>
                                      </p:to>
                                    </p:set>
                                    <p:animEffect transition="in" filter="fade">
                                      <p:cBhvr>
                                        <p:cTn id="163" dur="2000"/>
                                        <p:tgtEl>
                                          <p:spTgt spid="55336"/>
                                        </p:tgtEl>
                                      </p:cBhvr>
                                    </p:animEffect>
                                    <p:anim calcmode="lin" valueType="num">
                                      <p:cBhvr>
                                        <p:cTn id="164" dur="2000" fill="hold"/>
                                        <p:tgtEl>
                                          <p:spTgt spid="55336"/>
                                        </p:tgtEl>
                                        <p:attrNameLst>
                                          <p:attrName>style.rotation</p:attrName>
                                        </p:attrNameLst>
                                      </p:cBhvr>
                                      <p:tavLst>
                                        <p:tav tm="0">
                                          <p:val>
                                            <p:fltVal val="720"/>
                                          </p:val>
                                        </p:tav>
                                        <p:tav tm="100000">
                                          <p:val>
                                            <p:fltVal val="0"/>
                                          </p:val>
                                        </p:tav>
                                      </p:tavLst>
                                    </p:anim>
                                    <p:anim calcmode="lin" valueType="num">
                                      <p:cBhvr>
                                        <p:cTn id="165" dur="2000" fill="hold"/>
                                        <p:tgtEl>
                                          <p:spTgt spid="55336"/>
                                        </p:tgtEl>
                                        <p:attrNameLst>
                                          <p:attrName>ppt_h</p:attrName>
                                        </p:attrNameLst>
                                      </p:cBhvr>
                                      <p:tavLst>
                                        <p:tav tm="0">
                                          <p:val>
                                            <p:fltVal val="0"/>
                                          </p:val>
                                        </p:tav>
                                        <p:tav tm="100000">
                                          <p:val>
                                            <p:strVal val="#ppt_h"/>
                                          </p:val>
                                        </p:tav>
                                      </p:tavLst>
                                    </p:anim>
                                    <p:anim calcmode="lin" valueType="num">
                                      <p:cBhvr>
                                        <p:cTn id="166" dur="2000" fill="hold"/>
                                        <p:tgtEl>
                                          <p:spTgt spid="55336"/>
                                        </p:tgtEl>
                                        <p:attrNameLst>
                                          <p:attrName>ppt_w</p:attrName>
                                        </p:attrNameLst>
                                      </p:cBhvr>
                                      <p:tavLst>
                                        <p:tav tm="0">
                                          <p:val>
                                            <p:fltVal val="0"/>
                                          </p:val>
                                        </p:tav>
                                        <p:tav tm="100000">
                                          <p:val>
                                            <p:strVal val="#ppt_w"/>
                                          </p:val>
                                        </p:tav>
                                      </p:tavLst>
                                    </p:anim>
                                  </p:childTnLst>
                                </p:cTn>
                              </p:par>
                              <p:par>
                                <p:cTn id="167" presetID="35" presetClass="entr" presetSubtype="0" fill="hold" grpId="0" nodeType="withEffect">
                                  <p:stCondLst>
                                    <p:cond delay="0"/>
                                  </p:stCondLst>
                                  <p:childTnLst>
                                    <p:set>
                                      <p:cBhvr>
                                        <p:cTn id="168" dur="1" fill="hold">
                                          <p:stCondLst>
                                            <p:cond delay="0"/>
                                          </p:stCondLst>
                                        </p:cTn>
                                        <p:tgtEl>
                                          <p:spTgt spid="55337"/>
                                        </p:tgtEl>
                                        <p:attrNameLst>
                                          <p:attrName>style.visibility</p:attrName>
                                        </p:attrNameLst>
                                      </p:cBhvr>
                                      <p:to>
                                        <p:strVal val="visible"/>
                                      </p:to>
                                    </p:set>
                                    <p:animEffect transition="in" filter="fade">
                                      <p:cBhvr>
                                        <p:cTn id="169" dur="2000"/>
                                        <p:tgtEl>
                                          <p:spTgt spid="55337"/>
                                        </p:tgtEl>
                                      </p:cBhvr>
                                    </p:animEffect>
                                    <p:anim calcmode="lin" valueType="num">
                                      <p:cBhvr>
                                        <p:cTn id="170" dur="2000" fill="hold"/>
                                        <p:tgtEl>
                                          <p:spTgt spid="55337"/>
                                        </p:tgtEl>
                                        <p:attrNameLst>
                                          <p:attrName>style.rotation</p:attrName>
                                        </p:attrNameLst>
                                      </p:cBhvr>
                                      <p:tavLst>
                                        <p:tav tm="0">
                                          <p:val>
                                            <p:fltVal val="720"/>
                                          </p:val>
                                        </p:tav>
                                        <p:tav tm="100000">
                                          <p:val>
                                            <p:fltVal val="0"/>
                                          </p:val>
                                        </p:tav>
                                      </p:tavLst>
                                    </p:anim>
                                    <p:anim calcmode="lin" valueType="num">
                                      <p:cBhvr>
                                        <p:cTn id="171" dur="2000" fill="hold"/>
                                        <p:tgtEl>
                                          <p:spTgt spid="55337"/>
                                        </p:tgtEl>
                                        <p:attrNameLst>
                                          <p:attrName>ppt_h</p:attrName>
                                        </p:attrNameLst>
                                      </p:cBhvr>
                                      <p:tavLst>
                                        <p:tav tm="0">
                                          <p:val>
                                            <p:fltVal val="0"/>
                                          </p:val>
                                        </p:tav>
                                        <p:tav tm="100000">
                                          <p:val>
                                            <p:strVal val="#ppt_h"/>
                                          </p:val>
                                        </p:tav>
                                      </p:tavLst>
                                    </p:anim>
                                    <p:anim calcmode="lin" valueType="num">
                                      <p:cBhvr>
                                        <p:cTn id="172" dur="2000" fill="hold"/>
                                        <p:tgtEl>
                                          <p:spTgt spid="55337"/>
                                        </p:tgtEl>
                                        <p:attrNameLst>
                                          <p:attrName>ppt_w</p:attrName>
                                        </p:attrNameLst>
                                      </p:cBhvr>
                                      <p:tavLst>
                                        <p:tav tm="0">
                                          <p:val>
                                            <p:fltVal val="0"/>
                                          </p:val>
                                        </p:tav>
                                        <p:tav tm="100000">
                                          <p:val>
                                            <p:strVal val="#ppt_w"/>
                                          </p:val>
                                        </p:tav>
                                      </p:tavLst>
                                    </p:anim>
                                  </p:childTnLst>
                                </p:cTn>
                              </p:par>
                              <p:par>
                                <p:cTn id="173" presetID="35" presetClass="entr" presetSubtype="0" fill="hold" grpId="0" nodeType="withEffect">
                                  <p:stCondLst>
                                    <p:cond delay="0"/>
                                  </p:stCondLst>
                                  <p:childTnLst>
                                    <p:set>
                                      <p:cBhvr>
                                        <p:cTn id="174" dur="1" fill="hold">
                                          <p:stCondLst>
                                            <p:cond delay="0"/>
                                          </p:stCondLst>
                                        </p:cTn>
                                        <p:tgtEl>
                                          <p:spTgt spid="55339"/>
                                        </p:tgtEl>
                                        <p:attrNameLst>
                                          <p:attrName>style.visibility</p:attrName>
                                        </p:attrNameLst>
                                      </p:cBhvr>
                                      <p:to>
                                        <p:strVal val="visible"/>
                                      </p:to>
                                    </p:set>
                                    <p:animEffect transition="in" filter="fade">
                                      <p:cBhvr>
                                        <p:cTn id="175" dur="2000"/>
                                        <p:tgtEl>
                                          <p:spTgt spid="55339"/>
                                        </p:tgtEl>
                                      </p:cBhvr>
                                    </p:animEffect>
                                    <p:anim calcmode="lin" valueType="num">
                                      <p:cBhvr>
                                        <p:cTn id="176" dur="2000" fill="hold"/>
                                        <p:tgtEl>
                                          <p:spTgt spid="55339"/>
                                        </p:tgtEl>
                                        <p:attrNameLst>
                                          <p:attrName>style.rotation</p:attrName>
                                        </p:attrNameLst>
                                      </p:cBhvr>
                                      <p:tavLst>
                                        <p:tav tm="0">
                                          <p:val>
                                            <p:fltVal val="720"/>
                                          </p:val>
                                        </p:tav>
                                        <p:tav tm="100000">
                                          <p:val>
                                            <p:fltVal val="0"/>
                                          </p:val>
                                        </p:tav>
                                      </p:tavLst>
                                    </p:anim>
                                    <p:anim calcmode="lin" valueType="num">
                                      <p:cBhvr>
                                        <p:cTn id="177" dur="2000" fill="hold"/>
                                        <p:tgtEl>
                                          <p:spTgt spid="55339"/>
                                        </p:tgtEl>
                                        <p:attrNameLst>
                                          <p:attrName>ppt_h</p:attrName>
                                        </p:attrNameLst>
                                      </p:cBhvr>
                                      <p:tavLst>
                                        <p:tav tm="0">
                                          <p:val>
                                            <p:fltVal val="0"/>
                                          </p:val>
                                        </p:tav>
                                        <p:tav tm="100000">
                                          <p:val>
                                            <p:strVal val="#ppt_h"/>
                                          </p:val>
                                        </p:tav>
                                      </p:tavLst>
                                    </p:anim>
                                    <p:anim calcmode="lin" valueType="num">
                                      <p:cBhvr>
                                        <p:cTn id="178" dur="2000" fill="hold"/>
                                        <p:tgtEl>
                                          <p:spTgt spid="553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0" grpId="0" animBg="1"/>
      <p:bldP spid="55329" grpId="0" animBg="1"/>
      <p:bldP spid="55302" grpId="0" animBg="1"/>
      <p:bldP spid="55300" grpId="0" animBg="1"/>
      <p:bldP spid="55303" grpId="0" animBg="1"/>
      <p:bldP spid="55305" grpId="0" animBg="1"/>
      <p:bldP spid="55306" grpId="0" animBg="1"/>
      <p:bldP spid="55308" grpId="0"/>
      <p:bldP spid="55309" grpId="0"/>
      <p:bldP spid="55310" grpId="0" animBg="1"/>
      <p:bldP spid="55313" grpId="0" animBg="1"/>
      <p:bldP spid="55314" grpId="0" animBg="1"/>
      <p:bldP spid="55315" grpId="0" animBg="1"/>
      <p:bldP spid="55318" grpId="0" animBg="1"/>
      <p:bldP spid="55319" grpId="0" animBg="1"/>
      <p:bldP spid="55323" grpId="0" animBg="1"/>
      <p:bldP spid="55324" grpId="0" animBg="1"/>
      <p:bldP spid="55325" grpId="0"/>
      <p:bldP spid="55326" grpId="0"/>
      <p:bldP spid="55327" grpId="0" animBg="1"/>
      <p:bldP spid="55328" grpId="0" animBg="1"/>
      <p:bldP spid="55332" grpId="0" animBg="1"/>
      <p:bldP spid="55333" grpId="0" animBg="1"/>
      <p:bldP spid="55336" grpId="0" animBg="1"/>
      <p:bldP spid="55337" grpId="0" animBg="1"/>
      <p:bldP spid="5533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fa-IR" sz="6000" dirty="0" smtClean="0"/>
          </a:p>
          <a:p>
            <a:pPr algn="ctr">
              <a:buNone/>
            </a:pPr>
            <a:r>
              <a:rPr lang="fa-IR" sz="8800" dirty="0" smtClean="0"/>
              <a:t>جلسه </a:t>
            </a:r>
            <a:r>
              <a:rPr lang="fa-IR" sz="8800" dirty="0" smtClean="0"/>
              <a:t>هفتم</a:t>
            </a:r>
            <a:endParaRPr lang="fa-IR" sz="8800" dirty="0" smtClean="0"/>
          </a:p>
        </p:txBody>
      </p:sp>
    </p:spTree>
    <p:extLst>
      <p:ext uri="{BB962C8B-B14F-4D97-AF65-F5344CB8AC3E}">
        <p14:creationId xmlns:p14="http://schemas.microsoft.com/office/powerpoint/2010/main" val="133861778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r"/>
            <a:r>
              <a:rPr lang="fa-IR" sz="3200" dirty="0"/>
              <a:t>مثال 8: </a:t>
            </a:r>
            <a:r>
              <a:rPr lang="fa-IR" sz="2400" dirty="0"/>
              <a:t>الگوریتم برنامه ای را بنویسید که 10 عدد را گرفته و تعیین کند کدام زوج و کدام فرد است.</a:t>
            </a:r>
            <a:endParaRPr lang="en-US" sz="2400" dirty="0"/>
          </a:p>
        </p:txBody>
      </p:sp>
      <p:sp>
        <p:nvSpPr>
          <p:cNvPr id="59396" name="Oval 4"/>
          <p:cNvSpPr>
            <a:spLocks noChangeArrowheads="1"/>
          </p:cNvSpPr>
          <p:nvPr/>
        </p:nvSpPr>
        <p:spPr bwMode="auto">
          <a:xfrm>
            <a:off x="4370375" y="1416072"/>
            <a:ext cx="720725" cy="360362"/>
          </a:xfrm>
          <a:prstGeom prst="ellipse">
            <a:avLst/>
          </a:prstGeom>
          <a:solidFill>
            <a:schemeClr val="accent1"/>
          </a:solidFill>
          <a:ln w="9525">
            <a:solidFill>
              <a:schemeClr val="tx1"/>
            </a:solidFill>
            <a:round/>
            <a:headEnd/>
            <a:tailEnd/>
          </a:ln>
          <a:effectLst/>
        </p:spPr>
        <p:txBody>
          <a:bodyPr wrap="none" anchor="ctr"/>
          <a:lstStyle/>
          <a:p>
            <a:pPr algn="ctr" rtl="0"/>
            <a:endParaRPr lang="en-US" sz="1200"/>
          </a:p>
        </p:txBody>
      </p:sp>
      <p:sp>
        <p:nvSpPr>
          <p:cNvPr id="59398" name="Text Box 6"/>
          <p:cNvSpPr txBox="1">
            <a:spLocks noChangeArrowheads="1"/>
          </p:cNvSpPr>
          <p:nvPr/>
        </p:nvSpPr>
        <p:spPr bwMode="auto">
          <a:xfrm>
            <a:off x="4443400" y="1416072"/>
            <a:ext cx="538162" cy="304800"/>
          </a:xfrm>
          <a:prstGeom prst="rect">
            <a:avLst/>
          </a:prstGeom>
          <a:noFill/>
          <a:ln w="9525">
            <a:noFill/>
            <a:miter lim="800000"/>
            <a:headEnd/>
            <a:tailEnd/>
          </a:ln>
          <a:effectLst/>
        </p:spPr>
        <p:txBody>
          <a:bodyPr>
            <a:spAutoFit/>
          </a:bodyPr>
          <a:lstStyle/>
          <a:p>
            <a:pPr algn="l" rtl="0"/>
            <a:r>
              <a:rPr lang="fa-IR" sz="1400"/>
              <a:t>شروع</a:t>
            </a:r>
            <a:endParaRPr lang="en-US" sz="1400"/>
          </a:p>
        </p:txBody>
      </p:sp>
      <p:sp>
        <p:nvSpPr>
          <p:cNvPr id="59399" name="Line 7"/>
          <p:cNvSpPr>
            <a:spLocks noChangeShapeType="1"/>
          </p:cNvSpPr>
          <p:nvPr/>
        </p:nvSpPr>
        <p:spPr bwMode="auto">
          <a:xfrm>
            <a:off x="4730737" y="1776434"/>
            <a:ext cx="0" cy="142875"/>
          </a:xfrm>
          <a:prstGeom prst="line">
            <a:avLst/>
          </a:prstGeom>
          <a:noFill/>
          <a:ln w="9525">
            <a:solidFill>
              <a:schemeClr val="tx1"/>
            </a:solidFill>
            <a:round/>
            <a:headEnd/>
            <a:tailEnd type="triangle" w="med" len="med"/>
          </a:ln>
          <a:effectLst/>
        </p:spPr>
        <p:txBody>
          <a:bodyPr/>
          <a:lstStyle/>
          <a:p>
            <a:endParaRPr lang="en-US"/>
          </a:p>
        </p:txBody>
      </p:sp>
      <p:sp>
        <p:nvSpPr>
          <p:cNvPr id="59400" name="Rectangle 8"/>
          <p:cNvSpPr>
            <a:spLocks noChangeArrowheads="1"/>
          </p:cNvSpPr>
          <p:nvPr/>
        </p:nvSpPr>
        <p:spPr bwMode="auto">
          <a:xfrm>
            <a:off x="4154475" y="1919309"/>
            <a:ext cx="1223962" cy="288925"/>
          </a:xfrm>
          <a:prstGeom prst="rect">
            <a:avLst/>
          </a:prstGeom>
          <a:solidFill>
            <a:schemeClr val="accent1"/>
          </a:solidFill>
          <a:ln w="9525">
            <a:solidFill>
              <a:schemeClr val="tx1"/>
            </a:solidFill>
            <a:miter lim="800000"/>
            <a:headEnd/>
            <a:tailEnd/>
          </a:ln>
          <a:effectLst/>
        </p:spPr>
        <p:txBody>
          <a:bodyPr wrap="none" anchor="ctr"/>
          <a:lstStyle/>
          <a:p>
            <a:pPr algn="ctr" rtl="0"/>
            <a:r>
              <a:rPr lang="en-US" sz="1400"/>
              <a:t>C ← 0</a:t>
            </a:r>
          </a:p>
        </p:txBody>
      </p:sp>
      <p:sp>
        <p:nvSpPr>
          <p:cNvPr id="59403" name="Oval 11"/>
          <p:cNvSpPr>
            <a:spLocks noChangeArrowheads="1"/>
          </p:cNvSpPr>
          <p:nvPr/>
        </p:nvSpPr>
        <p:spPr bwMode="auto">
          <a:xfrm>
            <a:off x="4586275" y="2351109"/>
            <a:ext cx="287337" cy="2889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9404" name="Line 12"/>
          <p:cNvSpPr>
            <a:spLocks noChangeShapeType="1"/>
          </p:cNvSpPr>
          <p:nvPr/>
        </p:nvSpPr>
        <p:spPr bwMode="auto">
          <a:xfrm>
            <a:off x="4730737" y="2208234"/>
            <a:ext cx="0" cy="142875"/>
          </a:xfrm>
          <a:prstGeom prst="line">
            <a:avLst/>
          </a:prstGeom>
          <a:noFill/>
          <a:ln w="9525">
            <a:solidFill>
              <a:schemeClr val="tx1"/>
            </a:solidFill>
            <a:round/>
            <a:headEnd/>
            <a:tailEnd type="triangle" w="med" len="med"/>
          </a:ln>
          <a:effectLst/>
        </p:spPr>
        <p:txBody>
          <a:bodyPr/>
          <a:lstStyle/>
          <a:p>
            <a:endParaRPr lang="en-US"/>
          </a:p>
        </p:txBody>
      </p:sp>
      <p:sp>
        <p:nvSpPr>
          <p:cNvPr id="59405" name="Line 13"/>
          <p:cNvSpPr>
            <a:spLocks noChangeShapeType="1"/>
          </p:cNvSpPr>
          <p:nvPr/>
        </p:nvSpPr>
        <p:spPr bwMode="auto">
          <a:xfrm>
            <a:off x="4730737" y="2640034"/>
            <a:ext cx="0" cy="142875"/>
          </a:xfrm>
          <a:prstGeom prst="line">
            <a:avLst/>
          </a:prstGeom>
          <a:noFill/>
          <a:ln w="9525">
            <a:solidFill>
              <a:schemeClr val="tx1"/>
            </a:solidFill>
            <a:round/>
            <a:headEnd/>
            <a:tailEnd type="triangle" w="med" len="med"/>
          </a:ln>
          <a:effectLst/>
        </p:spPr>
        <p:txBody>
          <a:bodyPr/>
          <a:lstStyle/>
          <a:p>
            <a:endParaRPr lang="en-US"/>
          </a:p>
        </p:txBody>
      </p:sp>
      <p:sp>
        <p:nvSpPr>
          <p:cNvPr id="59406" name="AutoShape 14"/>
          <p:cNvSpPr>
            <a:spLocks noChangeArrowheads="1"/>
          </p:cNvSpPr>
          <p:nvPr/>
        </p:nvSpPr>
        <p:spPr bwMode="auto">
          <a:xfrm>
            <a:off x="4298937" y="2784497"/>
            <a:ext cx="792163" cy="288925"/>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a:t>p</a:t>
            </a:r>
          </a:p>
        </p:txBody>
      </p:sp>
      <p:sp>
        <p:nvSpPr>
          <p:cNvPr id="59408" name="Line 16"/>
          <p:cNvSpPr>
            <a:spLocks noChangeShapeType="1"/>
          </p:cNvSpPr>
          <p:nvPr/>
        </p:nvSpPr>
        <p:spPr bwMode="auto">
          <a:xfrm>
            <a:off x="4730737" y="3071834"/>
            <a:ext cx="0" cy="142875"/>
          </a:xfrm>
          <a:prstGeom prst="line">
            <a:avLst/>
          </a:prstGeom>
          <a:noFill/>
          <a:ln w="9525">
            <a:solidFill>
              <a:schemeClr val="tx1"/>
            </a:solidFill>
            <a:round/>
            <a:headEnd/>
            <a:tailEnd type="triangle" w="med" len="med"/>
          </a:ln>
          <a:effectLst/>
        </p:spPr>
        <p:txBody>
          <a:bodyPr/>
          <a:lstStyle/>
          <a:p>
            <a:endParaRPr lang="en-US"/>
          </a:p>
        </p:txBody>
      </p:sp>
      <p:sp>
        <p:nvSpPr>
          <p:cNvPr id="59409" name="Rectangle 17"/>
          <p:cNvSpPr>
            <a:spLocks noChangeArrowheads="1"/>
          </p:cNvSpPr>
          <p:nvPr/>
        </p:nvSpPr>
        <p:spPr bwMode="auto">
          <a:xfrm>
            <a:off x="3867137" y="3216297"/>
            <a:ext cx="1873250" cy="360362"/>
          </a:xfrm>
          <a:prstGeom prst="rect">
            <a:avLst/>
          </a:prstGeom>
          <a:solidFill>
            <a:schemeClr val="accent1"/>
          </a:solidFill>
          <a:ln w="9525">
            <a:solidFill>
              <a:schemeClr val="tx1"/>
            </a:solidFill>
            <a:miter lim="800000"/>
            <a:headEnd/>
            <a:tailEnd/>
          </a:ln>
          <a:effectLst/>
        </p:spPr>
        <p:txBody>
          <a:bodyPr wrap="none" anchor="ctr"/>
          <a:lstStyle/>
          <a:p>
            <a:pPr algn="ctr" rtl="0"/>
            <a:r>
              <a:rPr lang="en-US" sz="1400"/>
              <a:t>k ← p-INT(p/2)*2</a:t>
            </a:r>
          </a:p>
        </p:txBody>
      </p:sp>
      <p:sp>
        <p:nvSpPr>
          <p:cNvPr id="59412" name="Line 20"/>
          <p:cNvSpPr>
            <a:spLocks noChangeShapeType="1"/>
          </p:cNvSpPr>
          <p:nvPr/>
        </p:nvSpPr>
        <p:spPr bwMode="auto">
          <a:xfrm>
            <a:off x="4802175" y="3576659"/>
            <a:ext cx="0" cy="142875"/>
          </a:xfrm>
          <a:prstGeom prst="line">
            <a:avLst/>
          </a:prstGeom>
          <a:noFill/>
          <a:ln w="9525">
            <a:solidFill>
              <a:schemeClr val="tx1"/>
            </a:solidFill>
            <a:round/>
            <a:headEnd/>
            <a:tailEnd type="triangle" w="med" len="med"/>
          </a:ln>
          <a:effectLst/>
        </p:spPr>
        <p:txBody>
          <a:bodyPr/>
          <a:lstStyle/>
          <a:p>
            <a:endParaRPr lang="en-US"/>
          </a:p>
        </p:txBody>
      </p:sp>
      <p:sp>
        <p:nvSpPr>
          <p:cNvPr id="59413" name="AutoShape 21"/>
          <p:cNvSpPr>
            <a:spLocks noChangeArrowheads="1"/>
          </p:cNvSpPr>
          <p:nvPr/>
        </p:nvSpPr>
        <p:spPr bwMode="auto">
          <a:xfrm>
            <a:off x="4443400" y="3719534"/>
            <a:ext cx="647700"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K=0</a:t>
            </a:r>
          </a:p>
        </p:txBody>
      </p:sp>
      <p:sp>
        <p:nvSpPr>
          <p:cNvPr id="59416" name="Line 24"/>
          <p:cNvSpPr>
            <a:spLocks noChangeShapeType="1"/>
          </p:cNvSpPr>
          <p:nvPr/>
        </p:nvSpPr>
        <p:spPr bwMode="auto">
          <a:xfrm flipH="1">
            <a:off x="3651237" y="3935434"/>
            <a:ext cx="792163" cy="0"/>
          </a:xfrm>
          <a:prstGeom prst="line">
            <a:avLst/>
          </a:prstGeom>
          <a:noFill/>
          <a:ln w="9525">
            <a:solidFill>
              <a:schemeClr val="tx1"/>
            </a:solidFill>
            <a:round/>
            <a:headEnd/>
            <a:tailEnd type="triangle" w="med" len="med"/>
          </a:ln>
          <a:effectLst/>
        </p:spPr>
        <p:txBody>
          <a:bodyPr/>
          <a:lstStyle/>
          <a:p>
            <a:endParaRPr lang="en-US"/>
          </a:p>
        </p:txBody>
      </p:sp>
      <p:sp>
        <p:nvSpPr>
          <p:cNvPr id="59417" name="Text Box 25"/>
          <p:cNvSpPr txBox="1">
            <a:spLocks noChangeArrowheads="1"/>
          </p:cNvSpPr>
          <p:nvPr/>
        </p:nvSpPr>
        <p:spPr bwMode="auto">
          <a:xfrm>
            <a:off x="3938575" y="3648097"/>
            <a:ext cx="273050" cy="304800"/>
          </a:xfrm>
          <a:prstGeom prst="rect">
            <a:avLst/>
          </a:prstGeom>
          <a:noFill/>
          <a:ln w="9525">
            <a:noFill/>
            <a:miter lim="800000"/>
            <a:headEnd/>
            <a:tailEnd/>
          </a:ln>
          <a:effectLst/>
        </p:spPr>
        <p:txBody>
          <a:bodyPr wrap="none">
            <a:spAutoFit/>
          </a:bodyPr>
          <a:lstStyle/>
          <a:p>
            <a:pPr algn="l" rtl="0"/>
            <a:r>
              <a:rPr lang="en-US" sz="1400"/>
              <a:t>y</a:t>
            </a:r>
          </a:p>
        </p:txBody>
      </p:sp>
      <p:sp>
        <p:nvSpPr>
          <p:cNvPr id="59418" name="Line 26"/>
          <p:cNvSpPr>
            <a:spLocks noChangeShapeType="1"/>
          </p:cNvSpPr>
          <p:nvPr/>
        </p:nvSpPr>
        <p:spPr bwMode="auto">
          <a:xfrm>
            <a:off x="4802175" y="4151334"/>
            <a:ext cx="0" cy="142875"/>
          </a:xfrm>
          <a:prstGeom prst="line">
            <a:avLst/>
          </a:prstGeom>
          <a:noFill/>
          <a:ln w="9525">
            <a:solidFill>
              <a:schemeClr val="tx1"/>
            </a:solidFill>
            <a:round/>
            <a:headEnd/>
            <a:tailEnd type="triangle" w="med" len="med"/>
          </a:ln>
          <a:effectLst/>
        </p:spPr>
        <p:txBody>
          <a:bodyPr/>
          <a:lstStyle/>
          <a:p>
            <a:endParaRPr lang="en-US"/>
          </a:p>
        </p:txBody>
      </p:sp>
      <p:sp>
        <p:nvSpPr>
          <p:cNvPr id="59419" name="Text Box 27"/>
          <p:cNvSpPr txBox="1">
            <a:spLocks noChangeArrowheads="1"/>
          </p:cNvSpPr>
          <p:nvPr/>
        </p:nvSpPr>
        <p:spPr bwMode="auto">
          <a:xfrm>
            <a:off x="4514837" y="4008459"/>
            <a:ext cx="282575" cy="304800"/>
          </a:xfrm>
          <a:prstGeom prst="rect">
            <a:avLst/>
          </a:prstGeom>
          <a:noFill/>
          <a:ln w="9525">
            <a:noFill/>
            <a:miter lim="800000"/>
            <a:headEnd/>
            <a:tailEnd/>
          </a:ln>
          <a:effectLst/>
        </p:spPr>
        <p:txBody>
          <a:bodyPr wrap="none">
            <a:spAutoFit/>
          </a:bodyPr>
          <a:lstStyle/>
          <a:p>
            <a:pPr algn="l" rtl="0"/>
            <a:r>
              <a:rPr lang="en-US" sz="1400"/>
              <a:t>n</a:t>
            </a:r>
          </a:p>
        </p:txBody>
      </p:sp>
      <p:sp>
        <p:nvSpPr>
          <p:cNvPr id="59420" name="AutoShape 28"/>
          <p:cNvSpPr>
            <a:spLocks noChangeArrowheads="1"/>
          </p:cNvSpPr>
          <p:nvPr/>
        </p:nvSpPr>
        <p:spPr bwMode="auto">
          <a:xfrm>
            <a:off x="4370375" y="4295797"/>
            <a:ext cx="865187" cy="360362"/>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400"/>
              <a:t>P, “odd”</a:t>
            </a:r>
          </a:p>
        </p:txBody>
      </p:sp>
      <p:sp>
        <p:nvSpPr>
          <p:cNvPr id="59423" name="Oval 31"/>
          <p:cNvSpPr>
            <a:spLocks noChangeArrowheads="1"/>
          </p:cNvSpPr>
          <p:nvPr/>
        </p:nvSpPr>
        <p:spPr bwMode="auto">
          <a:xfrm>
            <a:off x="4659300" y="4800622"/>
            <a:ext cx="287337" cy="2889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9424" name="Line 32"/>
          <p:cNvSpPr>
            <a:spLocks noChangeShapeType="1"/>
          </p:cNvSpPr>
          <p:nvPr/>
        </p:nvSpPr>
        <p:spPr bwMode="auto">
          <a:xfrm>
            <a:off x="4802175" y="4656159"/>
            <a:ext cx="0" cy="142875"/>
          </a:xfrm>
          <a:prstGeom prst="line">
            <a:avLst/>
          </a:prstGeom>
          <a:noFill/>
          <a:ln w="9525">
            <a:solidFill>
              <a:schemeClr val="tx1"/>
            </a:solidFill>
            <a:round/>
            <a:headEnd/>
            <a:tailEnd type="triangle" w="med" len="med"/>
          </a:ln>
          <a:effectLst/>
        </p:spPr>
        <p:txBody>
          <a:bodyPr/>
          <a:lstStyle/>
          <a:p>
            <a:endParaRPr lang="en-US"/>
          </a:p>
        </p:txBody>
      </p:sp>
      <p:sp>
        <p:nvSpPr>
          <p:cNvPr id="59425" name="Line 33"/>
          <p:cNvSpPr>
            <a:spLocks noChangeShapeType="1"/>
          </p:cNvSpPr>
          <p:nvPr/>
        </p:nvSpPr>
        <p:spPr bwMode="auto">
          <a:xfrm>
            <a:off x="4802175" y="5087959"/>
            <a:ext cx="0" cy="142875"/>
          </a:xfrm>
          <a:prstGeom prst="line">
            <a:avLst/>
          </a:prstGeom>
          <a:noFill/>
          <a:ln w="9525">
            <a:solidFill>
              <a:schemeClr val="tx1"/>
            </a:solidFill>
            <a:round/>
            <a:headEnd/>
            <a:tailEnd type="triangle" w="med" len="med"/>
          </a:ln>
          <a:effectLst/>
        </p:spPr>
        <p:txBody>
          <a:bodyPr/>
          <a:lstStyle/>
          <a:p>
            <a:endParaRPr lang="en-US"/>
          </a:p>
        </p:txBody>
      </p:sp>
      <p:sp>
        <p:nvSpPr>
          <p:cNvPr id="59426" name="Rectangle 34"/>
          <p:cNvSpPr>
            <a:spLocks noChangeArrowheads="1"/>
          </p:cNvSpPr>
          <p:nvPr/>
        </p:nvSpPr>
        <p:spPr bwMode="auto">
          <a:xfrm>
            <a:off x="4227500" y="5232422"/>
            <a:ext cx="1223962" cy="288925"/>
          </a:xfrm>
          <a:prstGeom prst="rect">
            <a:avLst/>
          </a:prstGeom>
          <a:solidFill>
            <a:schemeClr val="accent1"/>
          </a:solidFill>
          <a:ln w="9525">
            <a:solidFill>
              <a:schemeClr val="tx1"/>
            </a:solidFill>
            <a:miter lim="800000"/>
            <a:headEnd/>
            <a:tailEnd/>
          </a:ln>
          <a:effectLst/>
        </p:spPr>
        <p:txBody>
          <a:bodyPr wrap="none" anchor="ctr"/>
          <a:lstStyle/>
          <a:p>
            <a:pPr algn="ctr" rtl="0"/>
            <a:r>
              <a:rPr lang="en-US" sz="1400"/>
              <a:t>C ← C+1</a:t>
            </a:r>
            <a:endParaRPr lang="en-US"/>
          </a:p>
        </p:txBody>
      </p:sp>
      <p:sp>
        <p:nvSpPr>
          <p:cNvPr id="59427" name="Line 35"/>
          <p:cNvSpPr>
            <a:spLocks noChangeShapeType="1"/>
          </p:cNvSpPr>
          <p:nvPr/>
        </p:nvSpPr>
        <p:spPr bwMode="auto">
          <a:xfrm>
            <a:off x="4802175" y="5519759"/>
            <a:ext cx="0" cy="142875"/>
          </a:xfrm>
          <a:prstGeom prst="line">
            <a:avLst/>
          </a:prstGeom>
          <a:noFill/>
          <a:ln w="9525">
            <a:solidFill>
              <a:schemeClr val="tx1"/>
            </a:solidFill>
            <a:round/>
            <a:headEnd/>
            <a:tailEnd type="triangle" w="med" len="med"/>
          </a:ln>
          <a:effectLst/>
        </p:spPr>
        <p:txBody>
          <a:bodyPr/>
          <a:lstStyle/>
          <a:p>
            <a:endParaRPr lang="en-US"/>
          </a:p>
        </p:txBody>
      </p:sp>
      <p:sp>
        <p:nvSpPr>
          <p:cNvPr id="59428" name="AutoShape 36"/>
          <p:cNvSpPr>
            <a:spLocks noChangeArrowheads="1"/>
          </p:cNvSpPr>
          <p:nvPr/>
        </p:nvSpPr>
        <p:spPr bwMode="auto">
          <a:xfrm>
            <a:off x="4443400" y="5664222"/>
            <a:ext cx="647700"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C&lt; 10</a:t>
            </a:r>
            <a:endParaRPr lang="en-US"/>
          </a:p>
        </p:txBody>
      </p:sp>
      <p:sp>
        <p:nvSpPr>
          <p:cNvPr id="59429" name="Line 37"/>
          <p:cNvSpPr>
            <a:spLocks noChangeShapeType="1"/>
          </p:cNvSpPr>
          <p:nvPr/>
        </p:nvSpPr>
        <p:spPr bwMode="auto">
          <a:xfrm>
            <a:off x="4802175" y="6096022"/>
            <a:ext cx="0" cy="142875"/>
          </a:xfrm>
          <a:prstGeom prst="line">
            <a:avLst/>
          </a:prstGeom>
          <a:noFill/>
          <a:ln w="9525">
            <a:solidFill>
              <a:schemeClr val="tx1"/>
            </a:solidFill>
            <a:round/>
            <a:headEnd/>
            <a:tailEnd type="triangle" w="med" len="med"/>
          </a:ln>
          <a:effectLst/>
        </p:spPr>
        <p:txBody>
          <a:bodyPr/>
          <a:lstStyle/>
          <a:p>
            <a:endParaRPr lang="en-US"/>
          </a:p>
        </p:txBody>
      </p:sp>
      <p:sp>
        <p:nvSpPr>
          <p:cNvPr id="59430" name="Text Box 38"/>
          <p:cNvSpPr txBox="1">
            <a:spLocks noChangeArrowheads="1"/>
          </p:cNvSpPr>
          <p:nvPr/>
        </p:nvSpPr>
        <p:spPr bwMode="auto">
          <a:xfrm>
            <a:off x="4514837" y="5951559"/>
            <a:ext cx="282575" cy="304800"/>
          </a:xfrm>
          <a:prstGeom prst="rect">
            <a:avLst/>
          </a:prstGeom>
          <a:noFill/>
          <a:ln w="9525">
            <a:noFill/>
            <a:miter lim="800000"/>
            <a:headEnd/>
            <a:tailEnd/>
          </a:ln>
          <a:effectLst/>
        </p:spPr>
        <p:txBody>
          <a:bodyPr wrap="none">
            <a:spAutoFit/>
          </a:bodyPr>
          <a:lstStyle/>
          <a:p>
            <a:pPr algn="l" rtl="0"/>
            <a:r>
              <a:rPr lang="en-US" sz="1400"/>
              <a:t>n</a:t>
            </a:r>
            <a:endParaRPr lang="en-US"/>
          </a:p>
        </p:txBody>
      </p:sp>
      <p:sp>
        <p:nvSpPr>
          <p:cNvPr id="59431" name="Text Box 39"/>
          <p:cNvSpPr txBox="1">
            <a:spLocks noChangeArrowheads="1"/>
          </p:cNvSpPr>
          <p:nvPr/>
        </p:nvSpPr>
        <p:spPr bwMode="auto">
          <a:xfrm>
            <a:off x="5091100" y="5592784"/>
            <a:ext cx="273050" cy="304800"/>
          </a:xfrm>
          <a:prstGeom prst="rect">
            <a:avLst/>
          </a:prstGeom>
          <a:noFill/>
          <a:ln w="9525">
            <a:noFill/>
            <a:miter lim="800000"/>
            <a:headEnd/>
            <a:tailEnd/>
          </a:ln>
          <a:effectLst/>
        </p:spPr>
        <p:txBody>
          <a:bodyPr wrap="none">
            <a:spAutoFit/>
          </a:bodyPr>
          <a:lstStyle/>
          <a:p>
            <a:pPr algn="l" rtl="0"/>
            <a:r>
              <a:rPr lang="en-US" sz="1400"/>
              <a:t>y</a:t>
            </a:r>
            <a:endParaRPr lang="en-US"/>
          </a:p>
        </p:txBody>
      </p:sp>
      <p:sp>
        <p:nvSpPr>
          <p:cNvPr id="59432" name="Oval 40"/>
          <p:cNvSpPr>
            <a:spLocks noChangeArrowheads="1"/>
          </p:cNvSpPr>
          <p:nvPr/>
        </p:nvSpPr>
        <p:spPr bwMode="auto">
          <a:xfrm>
            <a:off x="4514837" y="6240484"/>
            <a:ext cx="504825" cy="260350"/>
          </a:xfrm>
          <a:prstGeom prst="ellipse">
            <a:avLst/>
          </a:prstGeom>
          <a:solidFill>
            <a:schemeClr val="accent1"/>
          </a:solidFill>
          <a:ln w="9525">
            <a:solidFill>
              <a:schemeClr val="tx1"/>
            </a:solidFill>
            <a:round/>
            <a:headEnd/>
            <a:tailEnd/>
          </a:ln>
          <a:effectLst/>
        </p:spPr>
        <p:txBody>
          <a:bodyPr wrap="none" anchor="ctr"/>
          <a:lstStyle/>
          <a:p>
            <a:pPr algn="ctr" rtl="0"/>
            <a:r>
              <a:rPr lang="fa-IR" sz="1000"/>
              <a:t>پایان</a:t>
            </a:r>
            <a:endParaRPr lang="en-US" sz="1000"/>
          </a:p>
        </p:txBody>
      </p:sp>
      <p:sp>
        <p:nvSpPr>
          <p:cNvPr id="59435" name="AutoShape 43"/>
          <p:cNvSpPr>
            <a:spLocks noChangeArrowheads="1"/>
          </p:cNvSpPr>
          <p:nvPr/>
        </p:nvSpPr>
        <p:spPr bwMode="auto">
          <a:xfrm>
            <a:off x="2786050" y="3792559"/>
            <a:ext cx="865187" cy="360363"/>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400" dirty="0"/>
              <a:t>P, “even”</a:t>
            </a:r>
            <a:endParaRPr lang="en-US" dirty="0"/>
          </a:p>
        </p:txBody>
      </p:sp>
      <p:sp>
        <p:nvSpPr>
          <p:cNvPr id="59436" name="Line 44"/>
          <p:cNvSpPr>
            <a:spLocks noChangeShapeType="1"/>
          </p:cNvSpPr>
          <p:nvPr/>
        </p:nvSpPr>
        <p:spPr bwMode="auto">
          <a:xfrm>
            <a:off x="3219437" y="4151334"/>
            <a:ext cx="0" cy="720725"/>
          </a:xfrm>
          <a:prstGeom prst="line">
            <a:avLst/>
          </a:prstGeom>
          <a:noFill/>
          <a:ln w="9525">
            <a:solidFill>
              <a:schemeClr val="tx1"/>
            </a:solidFill>
            <a:round/>
            <a:headEnd/>
            <a:tailEnd/>
          </a:ln>
          <a:effectLst/>
        </p:spPr>
        <p:txBody>
          <a:bodyPr/>
          <a:lstStyle/>
          <a:p>
            <a:endParaRPr lang="en-US"/>
          </a:p>
        </p:txBody>
      </p:sp>
      <p:sp>
        <p:nvSpPr>
          <p:cNvPr id="59437" name="Line 45"/>
          <p:cNvSpPr>
            <a:spLocks noChangeShapeType="1"/>
          </p:cNvSpPr>
          <p:nvPr/>
        </p:nvSpPr>
        <p:spPr bwMode="auto">
          <a:xfrm>
            <a:off x="3219437" y="4872059"/>
            <a:ext cx="1511300" cy="0"/>
          </a:xfrm>
          <a:prstGeom prst="line">
            <a:avLst/>
          </a:prstGeom>
          <a:noFill/>
          <a:ln w="9525">
            <a:solidFill>
              <a:schemeClr val="tx1"/>
            </a:solidFill>
            <a:round/>
            <a:headEnd/>
            <a:tailEnd type="triangle" w="med" len="med"/>
          </a:ln>
          <a:effectLst/>
        </p:spPr>
        <p:txBody>
          <a:bodyPr/>
          <a:lstStyle/>
          <a:p>
            <a:endParaRPr lang="en-US"/>
          </a:p>
        </p:txBody>
      </p:sp>
      <p:sp>
        <p:nvSpPr>
          <p:cNvPr id="59438" name="Line 46"/>
          <p:cNvSpPr>
            <a:spLocks noChangeShapeType="1"/>
          </p:cNvSpPr>
          <p:nvPr/>
        </p:nvSpPr>
        <p:spPr bwMode="auto">
          <a:xfrm>
            <a:off x="5091100" y="5880122"/>
            <a:ext cx="936625" cy="0"/>
          </a:xfrm>
          <a:prstGeom prst="line">
            <a:avLst/>
          </a:prstGeom>
          <a:noFill/>
          <a:ln w="9525">
            <a:solidFill>
              <a:schemeClr val="tx1"/>
            </a:solidFill>
            <a:round/>
            <a:headEnd/>
            <a:tailEnd/>
          </a:ln>
          <a:effectLst/>
        </p:spPr>
        <p:txBody>
          <a:bodyPr/>
          <a:lstStyle/>
          <a:p>
            <a:endParaRPr lang="en-US"/>
          </a:p>
        </p:txBody>
      </p:sp>
      <p:sp>
        <p:nvSpPr>
          <p:cNvPr id="59439" name="Line 47"/>
          <p:cNvSpPr>
            <a:spLocks noChangeShapeType="1"/>
          </p:cNvSpPr>
          <p:nvPr/>
        </p:nvSpPr>
        <p:spPr bwMode="auto">
          <a:xfrm flipV="1">
            <a:off x="6027725" y="2495572"/>
            <a:ext cx="0" cy="3384550"/>
          </a:xfrm>
          <a:prstGeom prst="line">
            <a:avLst/>
          </a:prstGeom>
          <a:noFill/>
          <a:ln w="9525">
            <a:solidFill>
              <a:schemeClr val="tx1"/>
            </a:solidFill>
            <a:round/>
            <a:headEnd/>
            <a:tailEnd/>
          </a:ln>
          <a:effectLst/>
        </p:spPr>
        <p:txBody>
          <a:bodyPr/>
          <a:lstStyle/>
          <a:p>
            <a:endParaRPr lang="en-US"/>
          </a:p>
        </p:txBody>
      </p:sp>
      <p:sp>
        <p:nvSpPr>
          <p:cNvPr id="59440" name="Line 48"/>
          <p:cNvSpPr>
            <a:spLocks noChangeShapeType="1"/>
          </p:cNvSpPr>
          <p:nvPr/>
        </p:nvSpPr>
        <p:spPr bwMode="auto">
          <a:xfrm flipH="1">
            <a:off x="4875200" y="2495572"/>
            <a:ext cx="1152525"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from="(-#ppt_w/2)" to="(#ppt_x)" calcmode="lin" valueType="num">
                                      <p:cBhvr>
                                        <p:cTn id="7" dur="600" fill="hold">
                                          <p:stCondLst>
                                            <p:cond delay="0"/>
                                          </p:stCondLst>
                                        </p:cTn>
                                        <p:tgtEl>
                                          <p:spTgt spid="59396"/>
                                        </p:tgtEl>
                                        <p:attrNameLst>
                                          <p:attrName>ppt_x</p:attrName>
                                        </p:attrNameLst>
                                      </p:cBhvr>
                                    </p:anim>
                                    <p:anim from="0" to="-1.0" calcmode="lin" valueType="num">
                                      <p:cBhvr>
                                        <p:cTn id="8" dur="200" decel="50000" autoRev="1" fill="hold">
                                          <p:stCondLst>
                                            <p:cond delay="600"/>
                                          </p:stCondLst>
                                        </p:cTn>
                                        <p:tgtEl>
                                          <p:spTgt spid="59396"/>
                                        </p:tgtEl>
                                        <p:attrNameLst>
                                          <p:attrName>xshear</p:attrName>
                                        </p:attrNameLst>
                                      </p:cBhvr>
                                    </p:anim>
                                    <p:animScale>
                                      <p:cBhvr>
                                        <p:cTn id="9" dur="200" decel="100000" autoRev="1" fill="hold">
                                          <p:stCondLst>
                                            <p:cond delay="600"/>
                                          </p:stCondLst>
                                        </p:cTn>
                                        <p:tgtEl>
                                          <p:spTgt spid="59396"/>
                                        </p:tgtEl>
                                      </p:cBhvr>
                                      <p:from x="100000" y="100000"/>
                                      <p:to x="80000" y="100000"/>
                                    </p:animScale>
                                    <p:anim by="(#ppt_h/3+#ppt_w*0.1)" calcmode="lin" valueType="num">
                                      <p:cBhvr additive="sum">
                                        <p:cTn id="10" dur="200" decel="100000" autoRev="1" fill="hold">
                                          <p:stCondLst>
                                            <p:cond delay="600"/>
                                          </p:stCondLst>
                                        </p:cTn>
                                        <p:tgtEl>
                                          <p:spTgt spid="5939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9398"/>
                                        </p:tgtEl>
                                        <p:attrNameLst>
                                          <p:attrName>style.visibility</p:attrName>
                                        </p:attrNameLst>
                                      </p:cBhvr>
                                      <p:to>
                                        <p:strVal val="visible"/>
                                      </p:to>
                                    </p:set>
                                    <p:anim from="(-#ppt_w/2)" to="(#ppt_x)" calcmode="lin" valueType="num">
                                      <p:cBhvr>
                                        <p:cTn id="13" dur="600" fill="hold">
                                          <p:stCondLst>
                                            <p:cond delay="0"/>
                                          </p:stCondLst>
                                        </p:cTn>
                                        <p:tgtEl>
                                          <p:spTgt spid="59398"/>
                                        </p:tgtEl>
                                        <p:attrNameLst>
                                          <p:attrName>ppt_x</p:attrName>
                                        </p:attrNameLst>
                                      </p:cBhvr>
                                    </p:anim>
                                    <p:anim from="0" to="-1.0" calcmode="lin" valueType="num">
                                      <p:cBhvr>
                                        <p:cTn id="14" dur="200" decel="50000" autoRev="1" fill="hold">
                                          <p:stCondLst>
                                            <p:cond delay="600"/>
                                          </p:stCondLst>
                                        </p:cTn>
                                        <p:tgtEl>
                                          <p:spTgt spid="59398"/>
                                        </p:tgtEl>
                                        <p:attrNameLst>
                                          <p:attrName>xshear</p:attrName>
                                        </p:attrNameLst>
                                      </p:cBhvr>
                                    </p:anim>
                                    <p:animScale>
                                      <p:cBhvr>
                                        <p:cTn id="15" dur="200" decel="100000" autoRev="1" fill="hold">
                                          <p:stCondLst>
                                            <p:cond delay="600"/>
                                          </p:stCondLst>
                                        </p:cTn>
                                        <p:tgtEl>
                                          <p:spTgt spid="59398"/>
                                        </p:tgtEl>
                                      </p:cBhvr>
                                      <p:from x="100000" y="100000"/>
                                      <p:to x="80000" y="100000"/>
                                    </p:animScale>
                                    <p:anim by="(#ppt_h/3+#ppt_w*0.1)" calcmode="lin" valueType="num">
                                      <p:cBhvr additive="sum">
                                        <p:cTn id="16" dur="200" decel="100000" autoRev="1" fill="hold">
                                          <p:stCondLst>
                                            <p:cond delay="600"/>
                                          </p:stCondLst>
                                        </p:cTn>
                                        <p:tgtEl>
                                          <p:spTgt spid="59398"/>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59399"/>
                                        </p:tgtEl>
                                        <p:attrNameLst>
                                          <p:attrName>style.visibility</p:attrName>
                                        </p:attrNameLst>
                                      </p:cBhvr>
                                      <p:to>
                                        <p:strVal val="visible"/>
                                      </p:to>
                                    </p:set>
                                    <p:anim from="(-#ppt_w/2)" to="(#ppt_x)" calcmode="lin" valueType="num">
                                      <p:cBhvr>
                                        <p:cTn id="19" dur="600" fill="hold">
                                          <p:stCondLst>
                                            <p:cond delay="0"/>
                                          </p:stCondLst>
                                        </p:cTn>
                                        <p:tgtEl>
                                          <p:spTgt spid="59399"/>
                                        </p:tgtEl>
                                        <p:attrNameLst>
                                          <p:attrName>ppt_x</p:attrName>
                                        </p:attrNameLst>
                                      </p:cBhvr>
                                    </p:anim>
                                    <p:anim from="0" to="-1.0" calcmode="lin" valueType="num">
                                      <p:cBhvr>
                                        <p:cTn id="20" dur="200" decel="50000" autoRev="1" fill="hold">
                                          <p:stCondLst>
                                            <p:cond delay="600"/>
                                          </p:stCondLst>
                                        </p:cTn>
                                        <p:tgtEl>
                                          <p:spTgt spid="59399"/>
                                        </p:tgtEl>
                                        <p:attrNameLst>
                                          <p:attrName>xshear</p:attrName>
                                        </p:attrNameLst>
                                      </p:cBhvr>
                                    </p:anim>
                                    <p:animScale>
                                      <p:cBhvr>
                                        <p:cTn id="21" dur="200" decel="100000" autoRev="1" fill="hold">
                                          <p:stCondLst>
                                            <p:cond delay="600"/>
                                          </p:stCondLst>
                                        </p:cTn>
                                        <p:tgtEl>
                                          <p:spTgt spid="59399"/>
                                        </p:tgtEl>
                                      </p:cBhvr>
                                      <p:from x="100000" y="100000"/>
                                      <p:to x="80000" y="100000"/>
                                    </p:animScale>
                                    <p:anim by="(#ppt_h/3+#ppt_w*0.1)" calcmode="lin" valueType="num">
                                      <p:cBhvr additive="sum">
                                        <p:cTn id="22" dur="200" decel="100000" autoRev="1" fill="hold">
                                          <p:stCondLst>
                                            <p:cond delay="600"/>
                                          </p:stCondLst>
                                        </p:cTn>
                                        <p:tgtEl>
                                          <p:spTgt spid="59399"/>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59400"/>
                                        </p:tgtEl>
                                        <p:attrNameLst>
                                          <p:attrName>style.visibility</p:attrName>
                                        </p:attrNameLst>
                                      </p:cBhvr>
                                      <p:to>
                                        <p:strVal val="visible"/>
                                      </p:to>
                                    </p:set>
                                    <p:anim from="(-#ppt_w/2)" to="(#ppt_x)" calcmode="lin" valueType="num">
                                      <p:cBhvr>
                                        <p:cTn id="25" dur="600" fill="hold">
                                          <p:stCondLst>
                                            <p:cond delay="0"/>
                                          </p:stCondLst>
                                        </p:cTn>
                                        <p:tgtEl>
                                          <p:spTgt spid="59400"/>
                                        </p:tgtEl>
                                        <p:attrNameLst>
                                          <p:attrName>ppt_x</p:attrName>
                                        </p:attrNameLst>
                                      </p:cBhvr>
                                    </p:anim>
                                    <p:anim from="0" to="-1.0" calcmode="lin" valueType="num">
                                      <p:cBhvr>
                                        <p:cTn id="26" dur="200" decel="50000" autoRev="1" fill="hold">
                                          <p:stCondLst>
                                            <p:cond delay="600"/>
                                          </p:stCondLst>
                                        </p:cTn>
                                        <p:tgtEl>
                                          <p:spTgt spid="59400"/>
                                        </p:tgtEl>
                                        <p:attrNameLst>
                                          <p:attrName>xshear</p:attrName>
                                        </p:attrNameLst>
                                      </p:cBhvr>
                                    </p:anim>
                                    <p:animScale>
                                      <p:cBhvr>
                                        <p:cTn id="27" dur="200" decel="100000" autoRev="1" fill="hold">
                                          <p:stCondLst>
                                            <p:cond delay="600"/>
                                          </p:stCondLst>
                                        </p:cTn>
                                        <p:tgtEl>
                                          <p:spTgt spid="59400"/>
                                        </p:tgtEl>
                                      </p:cBhvr>
                                      <p:from x="100000" y="100000"/>
                                      <p:to x="80000" y="100000"/>
                                    </p:animScale>
                                    <p:anim by="(#ppt_h/3+#ppt_w*0.1)" calcmode="lin" valueType="num">
                                      <p:cBhvr additive="sum">
                                        <p:cTn id="28" dur="200" decel="100000" autoRev="1" fill="hold">
                                          <p:stCondLst>
                                            <p:cond delay="600"/>
                                          </p:stCondLst>
                                        </p:cTn>
                                        <p:tgtEl>
                                          <p:spTgt spid="59400"/>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59403"/>
                                        </p:tgtEl>
                                        <p:attrNameLst>
                                          <p:attrName>style.visibility</p:attrName>
                                        </p:attrNameLst>
                                      </p:cBhvr>
                                      <p:to>
                                        <p:strVal val="visible"/>
                                      </p:to>
                                    </p:set>
                                    <p:anim from="(-#ppt_w/2)" to="(#ppt_x)" calcmode="lin" valueType="num">
                                      <p:cBhvr>
                                        <p:cTn id="31" dur="600" fill="hold">
                                          <p:stCondLst>
                                            <p:cond delay="0"/>
                                          </p:stCondLst>
                                        </p:cTn>
                                        <p:tgtEl>
                                          <p:spTgt spid="59403"/>
                                        </p:tgtEl>
                                        <p:attrNameLst>
                                          <p:attrName>ppt_x</p:attrName>
                                        </p:attrNameLst>
                                      </p:cBhvr>
                                    </p:anim>
                                    <p:anim from="0" to="-1.0" calcmode="lin" valueType="num">
                                      <p:cBhvr>
                                        <p:cTn id="32" dur="200" decel="50000" autoRev="1" fill="hold">
                                          <p:stCondLst>
                                            <p:cond delay="600"/>
                                          </p:stCondLst>
                                        </p:cTn>
                                        <p:tgtEl>
                                          <p:spTgt spid="59403"/>
                                        </p:tgtEl>
                                        <p:attrNameLst>
                                          <p:attrName>xshear</p:attrName>
                                        </p:attrNameLst>
                                      </p:cBhvr>
                                    </p:anim>
                                    <p:animScale>
                                      <p:cBhvr>
                                        <p:cTn id="33" dur="200" decel="100000" autoRev="1" fill="hold">
                                          <p:stCondLst>
                                            <p:cond delay="600"/>
                                          </p:stCondLst>
                                        </p:cTn>
                                        <p:tgtEl>
                                          <p:spTgt spid="59403"/>
                                        </p:tgtEl>
                                      </p:cBhvr>
                                      <p:from x="100000" y="100000"/>
                                      <p:to x="80000" y="100000"/>
                                    </p:animScale>
                                    <p:anim by="(#ppt_h/3+#ppt_w*0.1)" calcmode="lin" valueType="num">
                                      <p:cBhvr additive="sum">
                                        <p:cTn id="34" dur="200" decel="100000" autoRev="1" fill="hold">
                                          <p:stCondLst>
                                            <p:cond delay="600"/>
                                          </p:stCondLst>
                                        </p:cTn>
                                        <p:tgtEl>
                                          <p:spTgt spid="59403"/>
                                        </p:tgtEl>
                                        <p:attrNameLst>
                                          <p:attrName>ppt_x</p:attrName>
                                        </p:attrNameLst>
                                      </p:cBhvr>
                                    </p:anim>
                                  </p:childTnLst>
                                </p:cTn>
                              </p:par>
                              <p:par>
                                <p:cTn id="35" presetID="34" presetClass="entr" presetSubtype="0" fill="hold" grpId="0" nodeType="withEffect">
                                  <p:stCondLst>
                                    <p:cond delay="0"/>
                                  </p:stCondLst>
                                  <p:childTnLst>
                                    <p:set>
                                      <p:cBhvr>
                                        <p:cTn id="36" dur="1" fill="hold">
                                          <p:stCondLst>
                                            <p:cond delay="0"/>
                                          </p:stCondLst>
                                        </p:cTn>
                                        <p:tgtEl>
                                          <p:spTgt spid="59404"/>
                                        </p:tgtEl>
                                        <p:attrNameLst>
                                          <p:attrName>style.visibility</p:attrName>
                                        </p:attrNameLst>
                                      </p:cBhvr>
                                      <p:to>
                                        <p:strVal val="visible"/>
                                      </p:to>
                                    </p:set>
                                    <p:anim from="(-#ppt_w/2)" to="(#ppt_x)" calcmode="lin" valueType="num">
                                      <p:cBhvr>
                                        <p:cTn id="37" dur="600" fill="hold">
                                          <p:stCondLst>
                                            <p:cond delay="0"/>
                                          </p:stCondLst>
                                        </p:cTn>
                                        <p:tgtEl>
                                          <p:spTgt spid="59404"/>
                                        </p:tgtEl>
                                        <p:attrNameLst>
                                          <p:attrName>ppt_x</p:attrName>
                                        </p:attrNameLst>
                                      </p:cBhvr>
                                    </p:anim>
                                    <p:anim from="0" to="-1.0" calcmode="lin" valueType="num">
                                      <p:cBhvr>
                                        <p:cTn id="38" dur="200" decel="50000" autoRev="1" fill="hold">
                                          <p:stCondLst>
                                            <p:cond delay="600"/>
                                          </p:stCondLst>
                                        </p:cTn>
                                        <p:tgtEl>
                                          <p:spTgt spid="59404"/>
                                        </p:tgtEl>
                                        <p:attrNameLst>
                                          <p:attrName>xshear</p:attrName>
                                        </p:attrNameLst>
                                      </p:cBhvr>
                                    </p:anim>
                                    <p:animScale>
                                      <p:cBhvr>
                                        <p:cTn id="39" dur="200" decel="100000" autoRev="1" fill="hold">
                                          <p:stCondLst>
                                            <p:cond delay="600"/>
                                          </p:stCondLst>
                                        </p:cTn>
                                        <p:tgtEl>
                                          <p:spTgt spid="59404"/>
                                        </p:tgtEl>
                                      </p:cBhvr>
                                      <p:from x="100000" y="100000"/>
                                      <p:to x="80000" y="100000"/>
                                    </p:animScale>
                                    <p:anim by="(#ppt_h/3+#ppt_w*0.1)" calcmode="lin" valueType="num">
                                      <p:cBhvr additive="sum">
                                        <p:cTn id="40" dur="200" decel="100000" autoRev="1" fill="hold">
                                          <p:stCondLst>
                                            <p:cond delay="600"/>
                                          </p:stCondLst>
                                        </p:cTn>
                                        <p:tgtEl>
                                          <p:spTgt spid="59404"/>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59405"/>
                                        </p:tgtEl>
                                        <p:attrNameLst>
                                          <p:attrName>style.visibility</p:attrName>
                                        </p:attrNameLst>
                                      </p:cBhvr>
                                      <p:to>
                                        <p:strVal val="visible"/>
                                      </p:to>
                                    </p:set>
                                    <p:anim from="(-#ppt_w/2)" to="(#ppt_x)" calcmode="lin" valueType="num">
                                      <p:cBhvr>
                                        <p:cTn id="43" dur="600" fill="hold">
                                          <p:stCondLst>
                                            <p:cond delay="0"/>
                                          </p:stCondLst>
                                        </p:cTn>
                                        <p:tgtEl>
                                          <p:spTgt spid="59405"/>
                                        </p:tgtEl>
                                        <p:attrNameLst>
                                          <p:attrName>ppt_x</p:attrName>
                                        </p:attrNameLst>
                                      </p:cBhvr>
                                    </p:anim>
                                    <p:anim from="0" to="-1.0" calcmode="lin" valueType="num">
                                      <p:cBhvr>
                                        <p:cTn id="44" dur="200" decel="50000" autoRev="1" fill="hold">
                                          <p:stCondLst>
                                            <p:cond delay="600"/>
                                          </p:stCondLst>
                                        </p:cTn>
                                        <p:tgtEl>
                                          <p:spTgt spid="59405"/>
                                        </p:tgtEl>
                                        <p:attrNameLst>
                                          <p:attrName>xshear</p:attrName>
                                        </p:attrNameLst>
                                      </p:cBhvr>
                                    </p:anim>
                                    <p:animScale>
                                      <p:cBhvr>
                                        <p:cTn id="45" dur="200" decel="100000" autoRev="1" fill="hold">
                                          <p:stCondLst>
                                            <p:cond delay="600"/>
                                          </p:stCondLst>
                                        </p:cTn>
                                        <p:tgtEl>
                                          <p:spTgt spid="59405"/>
                                        </p:tgtEl>
                                      </p:cBhvr>
                                      <p:from x="100000" y="100000"/>
                                      <p:to x="80000" y="100000"/>
                                    </p:animScale>
                                    <p:anim by="(#ppt_h/3+#ppt_w*0.1)" calcmode="lin" valueType="num">
                                      <p:cBhvr additive="sum">
                                        <p:cTn id="46" dur="200" decel="100000" autoRev="1" fill="hold">
                                          <p:stCondLst>
                                            <p:cond delay="600"/>
                                          </p:stCondLst>
                                        </p:cTn>
                                        <p:tgtEl>
                                          <p:spTgt spid="59405"/>
                                        </p:tgtEl>
                                        <p:attrNameLst>
                                          <p:attrName>ppt_x</p:attrName>
                                        </p:attrNameLst>
                                      </p:cBhvr>
                                    </p:anim>
                                  </p:childTnLst>
                                </p:cTn>
                              </p:par>
                              <p:par>
                                <p:cTn id="47" presetID="34" presetClass="entr" presetSubtype="0" fill="hold" grpId="0" nodeType="withEffect">
                                  <p:stCondLst>
                                    <p:cond delay="0"/>
                                  </p:stCondLst>
                                  <p:childTnLst>
                                    <p:set>
                                      <p:cBhvr>
                                        <p:cTn id="48" dur="1" fill="hold">
                                          <p:stCondLst>
                                            <p:cond delay="0"/>
                                          </p:stCondLst>
                                        </p:cTn>
                                        <p:tgtEl>
                                          <p:spTgt spid="59406"/>
                                        </p:tgtEl>
                                        <p:attrNameLst>
                                          <p:attrName>style.visibility</p:attrName>
                                        </p:attrNameLst>
                                      </p:cBhvr>
                                      <p:to>
                                        <p:strVal val="visible"/>
                                      </p:to>
                                    </p:set>
                                    <p:anim from="(-#ppt_w/2)" to="(#ppt_x)" calcmode="lin" valueType="num">
                                      <p:cBhvr>
                                        <p:cTn id="49" dur="600" fill="hold">
                                          <p:stCondLst>
                                            <p:cond delay="0"/>
                                          </p:stCondLst>
                                        </p:cTn>
                                        <p:tgtEl>
                                          <p:spTgt spid="59406"/>
                                        </p:tgtEl>
                                        <p:attrNameLst>
                                          <p:attrName>ppt_x</p:attrName>
                                        </p:attrNameLst>
                                      </p:cBhvr>
                                    </p:anim>
                                    <p:anim from="0" to="-1.0" calcmode="lin" valueType="num">
                                      <p:cBhvr>
                                        <p:cTn id="50" dur="200" decel="50000" autoRev="1" fill="hold">
                                          <p:stCondLst>
                                            <p:cond delay="600"/>
                                          </p:stCondLst>
                                        </p:cTn>
                                        <p:tgtEl>
                                          <p:spTgt spid="59406"/>
                                        </p:tgtEl>
                                        <p:attrNameLst>
                                          <p:attrName>xshear</p:attrName>
                                        </p:attrNameLst>
                                      </p:cBhvr>
                                    </p:anim>
                                    <p:animScale>
                                      <p:cBhvr>
                                        <p:cTn id="51" dur="200" decel="100000" autoRev="1" fill="hold">
                                          <p:stCondLst>
                                            <p:cond delay="600"/>
                                          </p:stCondLst>
                                        </p:cTn>
                                        <p:tgtEl>
                                          <p:spTgt spid="59406"/>
                                        </p:tgtEl>
                                      </p:cBhvr>
                                      <p:from x="100000" y="100000"/>
                                      <p:to x="80000" y="100000"/>
                                    </p:animScale>
                                    <p:anim by="(#ppt_h/3+#ppt_w*0.1)" calcmode="lin" valueType="num">
                                      <p:cBhvr additive="sum">
                                        <p:cTn id="52" dur="200" decel="100000" autoRev="1" fill="hold">
                                          <p:stCondLst>
                                            <p:cond delay="600"/>
                                          </p:stCondLst>
                                        </p:cTn>
                                        <p:tgtEl>
                                          <p:spTgt spid="59406"/>
                                        </p:tgtEl>
                                        <p:attrNameLst>
                                          <p:attrName>ppt_x</p:attrName>
                                        </p:attrNameLst>
                                      </p:cBhvr>
                                    </p:anim>
                                  </p:childTnLst>
                                </p:cTn>
                              </p:par>
                              <p:par>
                                <p:cTn id="53" presetID="34" presetClass="entr" presetSubtype="0" fill="hold" grpId="0" nodeType="withEffect">
                                  <p:stCondLst>
                                    <p:cond delay="0"/>
                                  </p:stCondLst>
                                  <p:childTnLst>
                                    <p:set>
                                      <p:cBhvr>
                                        <p:cTn id="54" dur="1" fill="hold">
                                          <p:stCondLst>
                                            <p:cond delay="0"/>
                                          </p:stCondLst>
                                        </p:cTn>
                                        <p:tgtEl>
                                          <p:spTgt spid="59408"/>
                                        </p:tgtEl>
                                        <p:attrNameLst>
                                          <p:attrName>style.visibility</p:attrName>
                                        </p:attrNameLst>
                                      </p:cBhvr>
                                      <p:to>
                                        <p:strVal val="visible"/>
                                      </p:to>
                                    </p:set>
                                    <p:anim from="(-#ppt_w/2)" to="(#ppt_x)" calcmode="lin" valueType="num">
                                      <p:cBhvr>
                                        <p:cTn id="55" dur="600" fill="hold">
                                          <p:stCondLst>
                                            <p:cond delay="0"/>
                                          </p:stCondLst>
                                        </p:cTn>
                                        <p:tgtEl>
                                          <p:spTgt spid="59408"/>
                                        </p:tgtEl>
                                        <p:attrNameLst>
                                          <p:attrName>ppt_x</p:attrName>
                                        </p:attrNameLst>
                                      </p:cBhvr>
                                    </p:anim>
                                    <p:anim from="0" to="-1.0" calcmode="lin" valueType="num">
                                      <p:cBhvr>
                                        <p:cTn id="56" dur="200" decel="50000" autoRev="1" fill="hold">
                                          <p:stCondLst>
                                            <p:cond delay="600"/>
                                          </p:stCondLst>
                                        </p:cTn>
                                        <p:tgtEl>
                                          <p:spTgt spid="59408"/>
                                        </p:tgtEl>
                                        <p:attrNameLst>
                                          <p:attrName>xshear</p:attrName>
                                        </p:attrNameLst>
                                      </p:cBhvr>
                                    </p:anim>
                                    <p:animScale>
                                      <p:cBhvr>
                                        <p:cTn id="57" dur="200" decel="100000" autoRev="1" fill="hold">
                                          <p:stCondLst>
                                            <p:cond delay="600"/>
                                          </p:stCondLst>
                                        </p:cTn>
                                        <p:tgtEl>
                                          <p:spTgt spid="59408"/>
                                        </p:tgtEl>
                                      </p:cBhvr>
                                      <p:from x="100000" y="100000"/>
                                      <p:to x="80000" y="100000"/>
                                    </p:animScale>
                                    <p:anim by="(#ppt_h/3+#ppt_w*0.1)" calcmode="lin" valueType="num">
                                      <p:cBhvr additive="sum">
                                        <p:cTn id="58" dur="200" decel="100000" autoRev="1" fill="hold">
                                          <p:stCondLst>
                                            <p:cond delay="600"/>
                                          </p:stCondLst>
                                        </p:cTn>
                                        <p:tgtEl>
                                          <p:spTgt spid="59408"/>
                                        </p:tgtEl>
                                        <p:attrNameLst>
                                          <p:attrName>ppt_x</p:attrName>
                                        </p:attrNameLst>
                                      </p:cBhvr>
                                    </p:anim>
                                  </p:childTnLst>
                                </p:cTn>
                              </p:par>
                              <p:par>
                                <p:cTn id="59" presetID="34" presetClass="entr" presetSubtype="0" fill="hold" grpId="0" nodeType="withEffect">
                                  <p:stCondLst>
                                    <p:cond delay="0"/>
                                  </p:stCondLst>
                                  <p:childTnLst>
                                    <p:set>
                                      <p:cBhvr>
                                        <p:cTn id="60" dur="1" fill="hold">
                                          <p:stCondLst>
                                            <p:cond delay="0"/>
                                          </p:stCondLst>
                                        </p:cTn>
                                        <p:tgtEl>
                                          <p:spTgt spid="59409"/>
                                        </p:tgtEl>
                                        <p:attrNameLst>
                                          <p:attrName>style.visibility</p:attrName>
                                        </p:attrNameLst>
                                      </p:cBhvr>
                                      <p:to>
                                        <p:strVal val="visible"/>
                                      </p:to>
                                    </p:set>
                                    <p:anim from="(-#ppt_w/2)" to="(#ppt_x)" calcmode="lin" valueType="num">
                                      <p:cBhvr>
                                        <p:cTn id="61" dur="600" fill="hold">
                                          <p:stCondLst>
                                            <p:cond delay="0"/>
                                          </p:stCondLst>
                                        </p:cTn>
                                        <p:tgtEl>
                                          <p:spTgt spid="59409"/>
                                        </p:tgtEl>
                                        <p:attrNameLst>
                                          <p:attrName>ppt_x</p:attrName>
                                        </p:attrNameLst>
                                      </p:cBhvr>
                                    </p:anim>
                                    <p:anim from="0" to="-1.0" calcmode="lin" valueType="num">
                                      <p:cBhvr>
                                        <p:cTn id="62" dur="200" decel="50000" autoRev="1" fill="hold">
                                          <p:stCondLst>
                                            <p:cond delay="600"/>
                                          </p:stCondLst>
                                        </p:cTn>
                                        <p:tgtEl>
                                          <p:spTgt spid="59409"/>
                                        </p:tgtEl>
                                        <p:attrNameLst>
                                          <p:attrName>xshear</p:attrName>
                                        </p:attrNameLst>
                                      </p:cBhvr>
                                    </p:anim>
                                    <p:animScale>
                                      <p:cBhvr>
                                        <p:cTn id="63" dur="200" decel="100000" autoRev="1" fill="hold">
                                          <p:stCondLst>
                                            <p:cond delay="600"/>
                                          </p:stCondLst>
                                        </p:cTn>
                                        <p:tgtEl>
                                          <p:spTgt spid="59409"/>
                                        </p:tgtEl>
                                      </p:cBhvr>
                                      <p:from x="100000" y="100000"/>
                                      <p:to x="80000" y="100000"/>
                                    </p:animScale>
                                    <p:anim by="(#ppt_h/3+#ppt_w*0.1)" calcmode="lin" valueType="num">
                                      <p:cBhvr additive="sum">
                                        <p:cTn id="64" dur="200" decel="100000" autoRev="1" fill="hold">
                                          <p:stCondLst>
                                            <p:cond delay="600"/>
                                          </p:stCondLst>
                                        </p:cTn>
                                        <p:tgtEl>
                                          <p:spTgt spid="59409"/>
                                        </p:tgtEl>
                                        <p:attrNameLst>
                                          <p:attrName>ppt_x</p:attrName>
                                        </p:attrNameLst>
                                      </p:cBhvr>
                                    </p:anim>
                                  </p:childTnLst>
                                </p:cTn>
                              </p:par>
                              <p:par>
                                <p:cTn id="65" presetID="34" presetClass="entr" presetSubtype="0" fill="hold" grpId="0" nodeType="withEffect">
                                  <p:stCondLst>
                                    <p:cond delay="0"/>
                                  </p:stCondLst>
                                  <p:childTnLst>
                                    <p:set>
                                      <p:cBhvr>
                                        <p:cTn id="66" dur="1" fill="hold">
                                          <p:stCondLst>
                                            <p:cond delay="0"/>
                                          </p:stCondLst>
                                        </p:cTn>
                                        <p:tgtEl>
                                          <p:spTgt spid="59412"/>
                                        </p:tgtEl>
                                        <p:attrNameLst>
                                          <p:attrName>style.visibility</p:attrName>
                                        </p:attrNameLst>
                                      </p:cBhvr>
                                      <p:to>
                                        <p:strVal val="visible"/>
                                      </p:to>
                                    </p:set>
                                    <p:anim from="(-#ppt_w/2)" to="(#ppt_x)" calcmode="lin" valueType="num">
                                      <p:cBhvr>
                                        <p:cTn id="67" dur="600" fill="hold">
                                          <p:stCondLst>
                                            <p:cond delay="0"/>
                                          </p:stCondLst>
                                        </p:cTn>
                                        <p:tgtEl>
                                          <p:spTgt spid="59412"/>
                                        </p:tgtEl>
                                        <p:attrNameLst>
                                          <p:attrName>ppt_x</p:attrName>
                                        </p:attrNameLst>
                                      </p:cBhvr>
                                    </p:anim>
                                    <p:anim from="0" to="-1.0" calcmode="lin" valueType="num">
                                      <p:cBhvr>
                                        <p:cTn id="68" dur="200" decel="50000" autoRev="1" fill="hold">
                                          <p:stCondLst>
                                            <p:cond delay="600"/>
                                          </p:stCondLst>
                                        </p:cTn>
                                        <p:tgtEl>
                                          <p:spTgt spid="59412"/>
                                        </p:tgtEl>
                                        <p:attrNameLst>
                                          <p:attrName>xshear</p:attrName>
                                        </p:attrNameLst>
                                      </p:cBhvr>
                                    </p:anim>
                                    <p:animScale>
                                      <p:cBhvr>
                                        <p:cTn id="69" dur="200" decel="100000" autoRev="1" fill="hold">
                                          <p:stCondLst>
                                            <p:cond delay="600"/>
                                          </p:stCondLst>
                                        </p:cTn>
                                        <p:tgtEl>
                                          <p:spTgt spid="59412"/>
                                        </p:tgtEl>
                                      </p:cBhvr>
                                      <p:from x="100000" y="100000"/>
                                      <p:to x="80000" y="100000"/>
                                    </p:animScale>
                                    <p:anim by="(#ppt_h/3+#ppt_w*0.1)" calcmode="lin" valueType="num">
                                      <p:cBhvr additive="sum">
                                        <p:cTn id="70" dur="200" decel="100000" autoRev="1" fill="hold">
                                          <p:stCondLst>
                                            <p:cond delay="600"/>
                                          </p:stCondLst>
                                        </p:cTn>
                                        <p:tgtEl>
                                          <p:spTgt spid="59412"/>
                                        </p:tgtEl>
                                        <p:attrNameLst>
                                          <p:attrName>ppt_x</p:attrName>
                                        </p:attrNameLst>
                                      </p:cBhvr>
                                    </p:anim>
                                  </p:childTnLst>
                                </p:cTn>
                              </p:par>
                              <p:par>
                                <p:cTn id="71" presetID="34" presetClass="entr" presetSubtype="0" fill="hold" grpId="0" nodeType="withEffect">
                                  <p:stCondLst>
                                    <p:cond delay="0"/>
                                  </p:stCondLst>
                                  <p:childTnLst>
                                    <p:set>
                                      <p:cBhvr>
                                        <p:cTn id="72" dur="1" fill="hold">
                                          <p:stCondLst>
                                            <p:cond delay="0"/>
                                          </p:stCondLst>
                                        </p:cTn>
                                        <p:tgtEl>
                                          <p:spTgt spid="59413"/>
                                        </p:tgtEl>
                                        <p:attrNameLst>
                                          <p:attrName>style.visibility</p:attrName>
                                        </p:attrNameLst>
                                      </p:cBhvr>
                                      <p:to>
                                        <p:strVal val="visible"/>
                                      </p:to>
                                    </p:set>
                                    <p:anim from="(-#ppt_w/2)" to="(#ppt_x)" calcmode="lin" valueType="num">
                                      <p:cBhvr>
                                        <p:cTn id="73" dur="600" fill="hold">
                                          <p:stCondLst>
                                            <p:cond delay="0"/>
                                          </p:stCondLst>
                                        </p:cTn>
                                        <p:tgtEl>
                                          <p:spTgt spid="59413"/>
                                        </p:tgtEl>
                                        <p:attrNameLst>
                                          <p:attrName>ppt_x</p:attrName>
                                        </p:attrNameLst>
                                      </p:cBhvr>
                                    </p:anim>
                                    <p:anim from="0" to="-1.0" calcmode="lin" valueType="num">
                                      <p:cBhvr>
                                        <p:cTn id="74" dur="200" decel="50000" autoRev="1" fill="hold">
                                          <p:stCondLst>
                                            <p:cond delay="600"/>
                                          </p:stCondLst>
                                        </p:cTn>
                                        <p:tgtEl>
                                          <p:spTgt spid="59413"/>
                                        </p:tgtEl>
                                        <p:attrNameLst>
                                          <p:attrName>xshear</p:attrName>
                                        </p:attrNameLst>
                                      </p:cBhvr>
                                    </p:anim>
                                    <p:animScale>
                                      <p:cBhvr>
                                        <p:cTn id="75" dur="200" decel="100000" autoRev="1" fill="hold">
                                          <p:stCondLst>
                                            <p:cond delay="600"/>
                                          </p:stCondLst>
                                        </p:cTn>
                                        <p:tgtEl>
                                          <p:spTgt spid="59413"/>
                                        </p:tgtEl>
                                      </p:cBhvr>
                                      <p:from x="100000" y="100000"/>
                                      <p:to x="80000" y="100000"/>
                                    </p:animScale>
                                    <p:anim by="(#ppt_h/3+#ppt_w*0.1)" calcmode="lin" valueType="num">
                                      <p:cBhvr additive="sum">
                                        <p:cTn id="76" dur="200" decel="100000" autoRev="1" fill="hold">
                                          <p:stCondLst>
                                            <p:cond delay="600"/>
                                          </p:stCondLst>
                                        </p:cTn>
                                        <p:tgtEl>
                                          <p:spTgt spid="59413"/>
                                        </p:tgtEl>
                                        <p:attrNameLst>
                                          <p:attrName>ppt_x</p:attrName>
                                        </p:attrNameLst>
                                      </p:cBhvr>
                                    </p:anim>
                                  </p:childTnLst>
                                </p:cTn>
                              </p:par>
                              <p:par>
                                <p:cTn id="77" presetID="34" presetClass="entr" presetSubtype="0" fill="hold" grpId="0" nodeType="withEffect">
                                  <p:stCondLst>
                                    <p:cond delay="0"/>
                                  </p:stCondLst>
                                  <p:childTnLst>
                                    <p:set>
                                      <p:cBhvr>
                                        <p:cTn id="78" dur="1" fill="hold">
                                          <p:stCondLst>
                                            <p:cond delay="0"/>
                                          </p:stCondLst>
                                        </p:cTn>
                                        <p:tgtEl>
                                          <p:spTgt spid="59416"/>
                                        </p:tgtEl>
                                        <p:attrNameLst>
                                          <p:attrName>style.visibility</p:attrName>
                                        </p:attrNameLst>
                                      </p:cBhvr>
                                      <p:to>
                                        <p:strVal val="visible"/>
                                      </p:to>
                                    </p:set>
                                    <p:anim from="(-#ppt_w/2)" to="(#ppt_x)" calcmode="lin" valueType="num">
                                      <p:cBhvr>
                                        <p:cTn id="79" dur="600" fill="hold">
                                          <p:stCondLst>
                                            <p:cond delay="0"/>
                                          </p:stCondLst>
                                        </p:cTn>
                                        <p:tgtEl>
                                          <p:spTgt spid="59416"/>
                                        </p:tgtEl>
                                        <p:attrNameLst>
                                          <p:attrName>ppt_x</p:attrName>
                                        </p:attrNameLst>
                                      </p:cBhvr>
                                    </p:anim>
                                    <p:anim from="0" to="-1.0" calcmode="lin" valueType="num">
                                      <p:cBhvr>
                                        <p:cTn id="80" dur="200" decel="50000" autoRev="1" fill="hold">
                                          <p:stCondLst>
                                            <p:cond delay="600"/>
                                          </p:stCondLst>
                                        </p:cTn>
                                        <p:tgtEl>
                                          <p:spTgt spid="59416"/>
                                        </p:tgtEl>
                                        <p:attrNameLst>
                                          <p:attrName>xshear</p:attrName>
                                        </p:attrNameLst>
                                      </p:cBhvr>
                                    </p:anim>
                                    <p:animScale>
                                      <p:cBhvr>
                                        <p:cTn id="81" dur="200" decel="100000" autoRev="1" fill="hold">
                                          <p:stCondLst>
                                            <p:cond delay="600"/>
                                          </p:stCondLst>
                                        </p:cTn>
                                        <p:tgtEl>
                                          <p:spTgt spid="59416"/>
                                        </p:tgtEl>
                                      </p:cBhvr>
                                      <p:from x="100000" y="100000"/>
                                      <p:to x="80000" y="100000"/>
                                    </p:animScale>
                                    <p:anim by="(#ppt_h/3+#ppt_w*0.1)" calcmode="lin" valueType="num">
                                      <p:cBhvr additive="sum">
                                        <p:cTn id="82" dur="200" decel="100000" autoRev="1" fill="hold">
                                          <p:stCondLst>
                                            <p:cond delay="600"/>
                                          </p:stCondLst>
                                        </p:cTn>
                                        <p:tgtEl>
                                          <p:spTgt spid="59416"/>
                                        </p:tgtEl>
                                        <p:attrNameLst>
                                          <p:attrName>ppt_x</p:attrName>
                                        </p:attrNameLst>
                                      </p:cBhvr>
                                    </p:anim>
                                  </p:childTnLst>
                                </p:cTn>
                              </p:par>
                              <p:par>
                                <p:cTn id="83" presetID="34" presetClass="entr" presetSubtype="0" fill="hold" grpId="0" nodeType="withEffect">
                                  <p:stCondLst>
                                    <p:cond delay="0"/>
                                  </p:stCondLst>
                                  <p:childTnLst>
                                    <p:set>
                                      <p:cBhvr>
                                        <p:cTn id="84" dur="1" fill="hold">
                                          <p:stCondLst>
                                            <p:cond delay="0"/>
                                          </p:stCondLst>
                                        </p:cTn>
                                        <p:tgtEl>
                                          <p:spTgt spid="59417"/>
                                        </p:tgtEl>
                                        <p:attrNameLst>
                                          <p:attrName>style.visibility</p:attrName>
                                        </p:attrNameLst>
                                      </p:cBhvr>
                                      <p:to>
                                        <p:strVal val="visible"/>
                                      </p:to>
                                    </p:set>
                                    <p:anim from="(-#ppt_w/2)" to="(#ppt_x)" calcmode="lin" valueType="num">
                                      <p:cBhvr>
                                        <p:cTn id="85" dur="600" fill="hold">
                                          <p:stCondLst>
                                            <p:cond delay="0"/>
                                          </p:stCondLst>
                                        </p:cTn>
                                        <p:tgtEl>
                                          <p:spTgt spid="59417"/>
                                        </p:tgtEl>
                                        <p:attrNameLst>
                                          <p:attrName>ppt_x</p:attrName>
                                        </p:attrNameLst>
                                      </p:cBhvr>
                                    </p:anim>
                                    <p:anim from="0" to="-1.0" calcmode="lin" valueType="num">
                                      <p:cBhvr>
                                        <p:cTn id="86" dur="200" decel="50000" autoRev="1" fill="hold">
                                          <p:stCondLst>
                                            <p:cond delay="600"/>
                                          </p:stCondLst>
                                        </p:cTn>
                                        <p:tgtEl>
                                          <p:spTgt spid="59417"/>
                                        </p:tgtEl>
                                        <p:attrNameLst>
                                          <p:attrName>xshear</p:attrName>
                                        </p:attrNameLst>
                                      </p:cBhvr>
                                    </p:anim>
                                    <p:animScale>
                                      <p:cBhvr>
                                        <p:cTn id="87" dur="200" decel="100000" autoRev="1" fill="hold">
                                          <p:stCondLst>
                                            <p:cond delay="600"/>
                                          </p:stCondLst>
                                        </p:cTn>
                                        <p:tgtEl>
                                          <p:spTgt spid="59417"/>
                                        </p:tgtEl>
                                      </p:cBhvr>
                                      <p:from x="100000" y="100000"/>
                                      <p:to x="80000" y="100000"/>
                                    </p:animScale>
                                    <p:anim by="(#ppt_h/3+#ppt_w*0.1)" calcmode="lin" valueType="num">
                                      <p:cBhvr additive="sum">
                                        <p:cTn id="88" dur="200" decel="100000" autoRev="1" fill="hold">
                                          <p:stCondLst>
                                            <p:cond delay="600"/>
                                          </p:stCondLst>
                                        </p:cTn>
                                        <p:tgtEl>
                                          <p:spTgt spid="59417"/>
                                        </p:tgtEl>
                                        <p:attrNameLst>
                                          <p:attrName>ppt_x</p:attrName>
                                        </p:attrNameLst>
                                      </p:cBhvr>
                                    </p:anim>
                                  </p:childTnLst>
                                </p:cTn>
                              </p:par>
                              <p:par>
                                <p:cTn id="89" presetID="34" presetClass="entr" presetSubtype="0" fill="hold" grpId="0" nodeType="withEffect">
                                  <p:stCondLst>
                                    <p:cond delay="0"/>
                                  </p:stCondLst>
                                  <p:childTnLst>
                                    <p:set>
                                      <p:cBhvr>
                                        <p:cTn id="90" dur="1" fill="hold">
                                          <p:stCondLst>
                                            <p:cond delay="0"/>
                                          </p:stCondLst>
                                        </p:cTn>
                                        <p:tgtEl>
                                          <p:spTgt spid="59418"/>
                                        </p:tgtEl>
                                        <p:attrNameLst>
                                          <p:attrName>style.visibility</p:attrName>
                                        </p:attrNameLst>
                                      </p:cBhvr>
                                      <p:to>
                                        <p:strVal val="visible"/>
                                      </p:to>
                                    </p:set>
                                    <p:anim from="(-#ppt_w/2)" to="(#ppt_x)" calcmode="lin" valueType="num">
                                      <p:cBhvr>
                                        <p:cTn id="91" dur="600" fill="hold">
                                          <p:stCondLst>
                                            <p:cond delay="0"/>
                                          </p:stCondLst>
                                        </p:cTn>
                                        <p:tgtEl>
                                          <p:spTgt spid="59418"/>
                                        </p:tgtEl>
                                        <p:attrNameLst>
                                          <p:attrName>ppt_x</p:attrName>
                                        </p:attrNameLst>
                                      </p:cBhvr>
                                    </p:anim>
                                    <p:anim from="0" to="-1.0" calcmode="lin" valueType="num">
                                      <p:cBhvr>
                                        <p:cTn id="92" dur="200" decel="50000" autoRev="1" fill="hold">
                                          <p:stCondLst>
                                            <p:cond delay="600"/>
                                          </p:stCondLst>
                                        </p:cTn>
                                        <p:tgtEl>
                                          <p:spTgt spid="59418"/>
                                        </p:tgtEl>
                                        <p:attrNameLst>
                                          <p:attrName>xshear</p:attrName>
                                        </p:attrNameLst>
                                      </p:cBhvr>
                                    </p:anim>
                                    <p:animScale>
                                      <p:cBhvr>
                                        <p:cTn id="93" dur="200" decel="100000" autoRev="1" fill="hold">
                                          <p:stCondLst>
                                            <p:cond delay="600"/>
                                          </p:stCondLst>
                                        </p:cTn>
                                        <p:tgtEl>
                                          <p:spTgt spid="59418"/>
                                        </p:tgtEl>
                                      </p:cBhvr>
                                      <p:from x="100000" y="100000"/>
                                      <p:to x="80000" y="100000"/>
                                    </p:animScale>
                                    <p:anim by="(#ppt_h/3+#ppt_w*0.1)" calcmode="lin" valueType="num">
                                      <p:cBhvr additive="sum">
                                        <p:cTn id="94" dur="200" decel="100000" autoRev="1" fill="hold">
                                          <p:stCondLst>
                                            <p:cond delay="600"/>
                                          </p:stCondLst>
                                        </p:cTn>
                                        <p:tgtEl>
                                          <p:spTgt spid="59418"/>
                                        </p:tgtEl>
                                        <p:attrNameLst>
                                          <p:attrName>ppt_x</p:attrName>
                                        </p:attrNameLst>
                                      </p:cBhvr>
                                    </p:anim>
                                  </p:childTnLst>
                                </p:cTn>
                              </p:par>
                              <p:par>
                                <p:cTn id="95" presetID="34" presetClass="entr" presetSubtype="0" fill="hold" grpId="0" nodeType="withEffect">
                                  <p:stCondLst>
                                    <p:cond delay="0"/>
                                  </p:stCondLst>
                                  <p:childTnLst>
                                    <p:set>
                                      <p:cBhvr>
                                        <p:cTn id="96" dur="1" fill="hold">
                                          <p:stCondLst>
                                            <p:cond delay="0"/>
                                          </p:stCondLst>
                                        </p:cTn>
                                        <p:tgtEl>
                                          <p:spTgt spid="59419"/>
                                        </p:tgtEl>
                                        <p:attrNameLst>
                                          <p:attrName>style.visibility</p:attrName>
                                        </p:attrNameLst>
                                      </p:cBhvr>
                                      <p:to>
                                        <p:strVal val="visible"/>
                                      </p:to>
                                    </p:set>
                                    <p:anim from="(-#ppt_w/2)" to="(#ppt_x)" calcmode="lin" valueType="num">
                                      <p:cBhvr>
                                        <p:cTn id="97" dur="600" fill="hold">
                                          <p:stCondLst>
                                            <p:cond delay="0"/>
                                          </p:stCondLst>
                                        </p:cTn>
                                        <p:tgtEl>
                                          <p:spTgt spid="59419"/>
                                        </p:tgtEl>
                                        <p:attrNameLst>
                                          <p:attrName>ppt_x</p:attrName>
                                        </p:attrNameLst>
                                      </p:cBhvr>
                                    </p:anim>
                                    <p:anim from="0" to="-1.0" calcmode="lin" valueType="num">
                                      <p:cBhvr>
                                        <p:cTn id="98" dur="200" decel="50000" autoRev="1" fill="hold">
                                          <p:stCondLst>
                                            <p:cond delay="600"/>
                                          </p:stCondLst>
                                        </p:cTn>
                                        <p:tgtEl>
                                          <p:spTgt spid="59419"/>
                                        </p:tgtEl>
                                        <p:attrNameLst>
                                          <p:attrName>xshear</p:attrName>
                                        </p:attrNameLst>
                                      </p:cBhvr>
                                    </p:anim>
                                    <p:animScale>
                                      <p:cBhvr>
                                        <p:cTn id="99" dur="200" decel="100000" autoRev="1" fill="hold">
                                          <p:stCondLst>
                                            <p:cond delay="600"/>
                                          </p:stCondLst>
                                        </p:cTn>
                                        <p:tgtEl>
                                          <p:spTgt spid="59419"/>
                                        </p:tgtEl>
                                      </p:cBhvr>
                                      <p:from x="100000" y="100000"/>
                                      <p:to x="80000" y="100000"/>
                                    </p:animScale>
                                    <p:anim by="(#ppt_h/3+#ppt_w*0.1)" calcmode="lin" valueType="num">
                                      <p:cBhvr additive="sum">
                                        <p:cTn id="100" dur="200" decel="100000" autoRev="1" fill="hold">
                                          <p:stCondLst>
                                            <p:cond delay="600"/>
                                          </p:stCondLst>
                                        </p:cTn>
                                        <p:tgtEl>
                                          <p:spTgt spid="59419"/>
                                        </p:tgtEl>
                                        <p:attrNameLst>
                                          <p:attrName>ppt_x</p:attrName>
                                        </p:attrNameLst>
                                      </p:cBhvr>
                                    </p:anim>
                                  </p:childTnLst>
                                </p:cTn>
                              </p:par>
                              <p:par>
                                <p:cTn id="101" presetID="34" presetClass="entr" presetSubtype="0" fill="hold" grpId="0" nodeType="withEffect">
                                  <p:stCondLst>
                                    <p:cond delay="0"/>
                                  </p:stCondLst>
                                  <p:childTnLst>
                                    <p:set>
                                      <p:cBhvr>
                                        <p:cTn id="102" dur="1" fill="hold">
                                          <p:stCondLst>
                                            <p:cond delay="0"/>
                                          </p:stCondLst>
                                        </p:cTn>
                                        <p:tgtEl>
                                          <p:spTgt spid="59420"/>
                                        </p:tgtEl>
                                        <p:attrNameLst>
                                          <p:attrName>style.visibility</p:attrName>
                                        </p:attrNameLst>
                                      </p:cBhvr>
                                      <p:to>
                                        <p:strVal val="visible"/>
                                      </p:to>
                                    </p:set>
                                    <p:anim from="(-#ppt_w/2)" to="(#ppt_x)" calcmode="lin" valueType="num">
                                      <p:cBhvr>
                                        <p:cTn id="103" dur="600" fill="hold">
                                          <p:stCondLst>
                                            <p:cond delay="0"/>
                                          </p:stCondLst>
                                        </p:cTn>
                                        <p:tgtEl>
                                          <p:spTgt spid="59420"/>
                                        </p:tgtEl>
                                        <p:attrNameLst>
                                          <p:attrName>ppt_x</p:attrName>
                                        </p:attrNameLst>
                                      </p:cBhvr>
                                    </p:anim>
                                    <p:anim from="0" to="-1.0" calcmode="lin" valueType="num">
                                      <p:cBhvr>
                                        <p:cTn id="104" dur="200" decel="50000" autoRev="1" fill="hold">
                                          <p:stCondLst>
                                            <p:cond delay="600"/>
                                          </p:stCondLst>
                                        </p:cTn>
                                        <p:tgtEl>
                                          <p:spTgt spid="59420"/>
                                        </p:tgtEl>
                                        <p:attrNameLst>
                                          <p:attrName>xshear</p:attrName>
                                        </p:attrNameLst>
                                      </p:cBhvr>
                                    </p:anim>
                                    <p:animScale>
                                      <p:cBhvr>
                                        <p:cTn id="105" dur="200" decel="100000" autoRev="1" fill="hold">
                                          <p:stCondLst>
                                            <p:cond delay="600"/>
                                          </p:stCondLst>
                                        </p:cTn>
                                        <p:tgtEl>
                                          <p:spTgt spid="59420"/>
                                        </p:tgtEl>
                                      </p:cBhvr>
                                      <p:from x="100000" y="100000"/>
                                      <p:to x="80000" y="100000"/>
                                    </p:animScale>
                                    <p:anim by="(#ppt_h/3+#ppt_w*0.1)" calcmode="lin" valueType="num">
                                      <p:cBhvr additive="sum">
                                        <p:cTn id="106" dur="200" decel="100000" autoRev="1" fill="hold">
                                          <p:stCondLst>
                                            <p:cond delay="600"/>
                                          </p:stCondLst>
                                        </p:cTn>
                                        <p:tgtEl>
                                          <p:spTgt spid="59420"/>
                                        </p:tgtEl>
                                        <p:attrNameLst>
                                          <p:attrName>ppt_x</p:attrName>
                                        </p:attrNameLst>
                                      </p:cBhvr>
                                    </p:anim>
                                  </p:childTnLst>
                                </p:cTn>
                              </p:par>
                              <p:par>
                                <p:cTn id="107" presetID="34" presetClass="entr" presetSubtype="0" fill="hold" grpId="0" nodeType="withEffect">
                                  <p:stCondLst>
                                    <p:cond delay="0"/>
                                  </p:stCondLst>
                                  <p:childTnLst>
                                    <p:set>
                                      <p:cBhvr>
                                        <p:cTn id="108" dur="1" fill="hold">
                                          <p:stCondLst>
                                            <p:cond delay="0"/>
                                          </p:stCondLst>
                                        </p:cTn>
                                        <p:tgtEl>
                                          <p:spTgt spid="59423"/>
                                        </p:tgtEl>
                                        <p:attrNameLst>
                                          <p:attrName>style.visibility</p:attrName>
                                        </p:attrNameLst>
                                      </p:cBhvr>
                                      <p:to>
                                        <p:strVal val="visible"/>
                                      </p:to>
                                    </p:set>
                                    <p:anim from="(-#ppt_w/2)" to="(#ppt_x)" calcmode="lin" valueType="num">
                                      <p:cBhvr>
                                        <p:cTn id="109" dur="600" fill="hold">
                                          <p:stCondLst>
                                            <p:cond delay="0"/>
                                          </p:stCondLst>
                                        </p:cTn>
                                        <p:tgtEl>
                                          <p:spTgt spid="59423"/>
                                        </p:tgtEl>
                                        <p:attrNameLst>
                                          <p:attrName>ppt_x</p:attrName>
                                        </p:attrNameLst>
                                      </p:cBhvr>
                                    </p:anim>
                                    <p:anim from="0" to="-1.0" calcmode="lin" valueType="num">
                                      <p:cBhvr>
                                        <p:cTn id="110" dur="200" decel="50000" autoRev="1" fill="hold">
                                          <p:stCondLst>
                                            <p:cond delay="600"/>
                                          </p:stCondLst>
                                        </p:cTn>
                                        <p:tgtEl>
                                          <p:spTgt spid="59423"/>
                                        </p:tgtEl>
                                        <p:attrNameLst>
                                          <p:attrName>xshear</p:attrName>
                                        </p:attrNameLst>
                                      </p:cBhvr>
                                    </p:anim>
                                    <p:animScale>
                                      <p:cBhvr>
                                        <p:cTn id="111" dur="200" decel="100000" autoRev="1" fill="hold">
                                          <p:stCondLst>
                                            <p:cond delay="600"/>
                                          </p:stCondLst>
                                        </p:cTn>
                                        <p:tgtEl>
                                          <p:spTgt spid="59423"/>
                                        </p:tgtEl>
                                      </p:cBhvr>
                                      <p:from x="100000" y="100000"/>
                                      <p:to x="80000" y="100000"/>
                                    </p:animScale>
                                    <p:anim by="(#ppt_h/3+#ppt_w*0.1)" calcmode="lin" valueType="num">
                                      <p:cBhvr additive="sum">
                                        <p:cTn id="112" dur="200" decel="100000" autoRev="1" fill="hold">
                                          <p:stCondLst>
                                            <p:cond delay="600"/>
                                          </p:stCondLst>
                                        </p:cTn>
                                        <p:tgtEl>
                                          <p:spTgt spid="59423"/>
                                        </p:tgtEl>
                                        <p:attrNameLst>
                                          <p:attrName>ppt_x</p:attrName>
                                        </p:attrNameLst>
                                      </p:cBhvr>
                                    </p:anim>
                                  </p:childTnLst>
                                </p:cTn>
                              </p:par>
                              <p:par>
                                <p:cTn id="113" presetID="34" presetClass="entr" presetSubtype="0" fill="hold" grpId="0" nodeType="withEffect">
                                  <p:stCondLst>
                                    <p:cond delay="0"/>
                                  </p:stCondLst>
                                  <p:childTnLst>
                                    <p:set>
                                      <p:cBhvr>
                                        <p:cTn id="114" dur="1" fill="hold">
                                          <p:stCondLst>
                                            <p:cond delay="0"/>
                                          </p:stCondLst>
                                        </p:cTn>
                                        <p:tgtEl>
                                          <p:spTgt spid="59424"/>
                                        </p:tgtEl>
                                        <p:attrNameLst>
                                          <p:attrName>style.visibility</p:attrName>
                                        </p:attrNameLst>
                                      </p:cBhvr>
                                      <p:to>
                                        <p:strVal val="visible"/>
                                      </p:to>
                                    </p:set>
                                    <p:anim from="(-#ppt_w/2)" to="(#ppt_x)" calcmode="lin" valueType="num">
                                      <p:cBhvr>
                                        <p:cTn id="115" dur="600" fill="hold">
                                          <p:stCondLst>
                                            <p:cond delay="0"/>
                                          </p:stCondLst>
                                        </p:cTn>
                                        <p:tgtEl>
                                          <p:spTgt spid="59424"/>
                                        </p:tgtEl>
                                        <p:attrNameLst>
                                          <p:attrName>ppt_x</p:attrName>
                                        </p:attrNameLst>
                                      </p:cBhvr>
                                    </p:anim>
                                    <p:anim from="0" to="-1.0" calcmode="lin" valueType="num">
                                      <p:cBhvr>
                                        <p:cTn id="116" dur="200" decel="50000" autoRev="1" fill="hold">
                                          <p:stCondLst>
                                            <p:cond delay="600"/>
                                          </p:stCondLst>
                                        </p:cTn>
                                        <p:tgtEl>
                                          <p:spTgt spid="59424"/>
                                        </p:tgtEl>
                                        <p:attrNameLst>
                                          <p:attrName>xshear</p:attrName>
                                        </p:attrNameLst>
                                      </p:cBhvr>
                                    </p:anim>
                                    <p:animScale>
                                      <p:cBhvr>
                                        <p:cTn id="117" dur="200" decel="100000" autoRev="1" fill="hold">
                                          <p:stCondLst>
                                            <p:cond delay="600"/>
                                          </p:stCondLst>
                                        </p:cTn>
                                        <p:tgtEl>
                                          <p:spTgt spid="59424"/>
                                        </p:tgtEl>
                                      </p:cBhvr>
                                      <p:from x="100000" y="100000"/>
                                      <p:to x="80000" y="100000"/>
                                    </p:animScale>
                                    <p:anim by="(#ppt_h/3+#ppt_w*0.1)" calcmode="lin" valueType="num">
                                      <p:cBhvr additive="sum">
                                        <p:cTn id="118" dur="200" decel="100000" autoRev="1" fill="hold">
                                          <p:stCondLst>
                                            <p:cond delay="600"/>
                                          </p:stCondLst>
                                        </p:cTn>
                                        <p:tgtEl>
                                          <p:spTgt spid="59424"/>
                                        </p:tgtEl>
                                        <p:attrNameLst>
                                          <p:attrName>ppt_x</p:attrName>
                                        </p:attrNameLst>
                                      </p:cBhvr>
                                    </p:anim>
                                  </p:childTnLst>
                                </p:cTn>
                              </p:par>
                              <p:par>
                                <p:cTn id="119" presetID="34" presetClass="entr" presetSubtype="0" fill="hold" grpId="0" nodeType="withEffect">
                                  <p:stCondLst>
                                    <p:cond delay="0"/>
                                  </p:stCondLst>
                                  <p:childTnLst>
                                    <p:set>
                                      <p:cBhvr>
                                        <p:cTn id="120" dur="1" fill="hold">
                                          <p:stCondLst>
                                            <p:cond delay="0"/>
                                          </p:stCondLst>
                                        </p:cTn>
                                        <p:tgtEl>
                                          <p:spTgt spid="59425"/>
                                        </p:tgtEl>
                                        <p:attrNameLst>
                                          <p:attrName>style.visibility</p:attrName>
                                        </p:attrNameLst>
                                      </p:cBhvr>
                                      <p:to>
                                        <p:strVal val="visible"/>
                                      </p:to>
                                    </p:set>
                                    <p:anim from="(-#ppt_w/2)" to="(#ppt_x)" calcmode="lin" valueType="num">
                                      <p:cBhvr>
                                        <p:cTn id="121" dur="600" fill="hold">
                                          <p:stCondLst>
                                            <p:cond delay="0"/>
                                          </p:stCondLst>
                                        </p:cTn>
                                        <p:tgtEl>
                                          <p:spTgt spid="59425"/>
                                        </p:tgtEl>
                                        <p:attrNameLst>
                                          <p:attrName>ppt_x</p:attrName>
                                        </p:attrNameLst>
                                      </p:cBhvr>
                                    </p:anim>
                                    <p:anim from="0" to="-1.0" calcmode="lin" valueType="num">
                                      <p:cBhvr>
                                        <p:cTn id="122" dur="200" decel="50000" autoRev="1" fill="hold">
                                          <p:stCondLst>
                                            <p:cond delay="600"/>
                                          </p:stCondLst>
                                        </p:cTn>
                                        <p:tgtEl>
                                          <p:spTgt spid="59425"/>
                                        </p:tgtEl>
                                        <p:attrNameLst>
                                          <p:attrName>xshear</p:attrName>
                                        </p:attrNameLst>
                                      </p:cBhvr>
                                    </p:anim>
                                    <p:animScale>
                                      <p:cBhvr>
                                        <p:cTn id="123" dur="200" decel="100000" autoRev="1" fill="hold">
                                          <p:stCondLst>
                                            <p:cond delay="600"/>
                                          </p:stCondLst>
                                        </p:cTn>
                                        <p:tgtEl>
                                          <p:spTgt spid="59425"/>
                                        </p:tgtEl>
                                      </p:cBhvr>
                                      <p:from x="100000" y="100000"/>
                                      <p:to x="80000" y="100000"/>
                                    </p:animScale>
                                    <p:anim by="(#ppt_h/3+#ppt_w*0.1)" calcmode="lin" valueType="num">
                                      <p:cBhvr additive="sum">
                                        <p:cTn id="124" dur="200" decel="100000" autoRev="1" fill="hold">
                                          <p:stCondLst>
                                            <p:cond delay="600"/>
                                          </p:stCondLst>
                                        </p:cTn>
                                        <p:tgtEl>
                                          <p:spTgt spid="59425"/>
                                        </p:tgtEl>
                                        <p:attrNameLst>
                                          <p:attrName>ppt_x</p:attrName>
                                        </p:attrNameLst>
                                      </p:cBhvr>
                                    </p:anim>
                                  </p:childTnLst>
                                </p:cTn>
                              </p:par>
                              <p:par>
                                <p:cTn id="125" presetID="34" presetClass="entr" presetSubtype="0" fill="hold" grpId="0" nodeType="withEffect">
                                  <p:stCondLst>
                                    <p:cond delay="0"/>
                                  </p:stCondLst>
                                  <p:childTnLst>
                                    <p:set>
                                      <p:cBhvr>
                                        <p:cTn id="126" dur="1" fill="hold">
                                          <p:stCondLst>
                                            <p:cond delay="0"/>
                                          </p:stCondLst>
                                        </p:cTn>
                                        <p:tgtEl>
                                          <p:spTgt spid="59426"/>
                                        </p:tgtEl>
                                        <p:attrNameLst>
                                          <p:attrName>style.visibility</p:attrName>
                                        </p:attrNameLst>
                                      </p:cBhvr>
                                      <p:to>
                                        <p:strVal val="visible"/>
                                      </p:to>
                                    </p:set>
                                    <p:anim from="(-#ppt_w/2)" to="(#ppt_x)" calcmode="lin" valueType="num">
                                      <p:cBhvr>
                                        <p:cTn id="127" dur="600" fill="hold">
                                          <p:stCondLst>
                                            <p:cond delay="0"/>
                                          </p:stCondLst>
                                        </p:cTn>
                                        <p:tgtEl>
                                          <p:spTgt spid="59426"/>
                                        </p:tgtEl>
                                        <p:attrNameLst>
                                          <p:attrName>ppt_x</p:attrName>
                                        </p:attrNameLst>
                                      </p:cBhvr>
                                    </p:anim>
                                    <p:anim from="0" to="-1.0" calcmode="lin" valueType="num">
                                      <p:cBhvr>
                                        <p:cTn id="128" dur="200" decel="50000" autoRev="1" fill="hold">
                                          <p:stCondLst>
                                            <p:cond delay="600"/>
                                          </p:stCondLst>
                                        </p:cTn>
                                        <p:tgtEl>
                                          <p:spTgt spid="59426"/>
                                        </p:tgtEl>
                                        <p:attrNameLst>
                                          <p:attrName>xshear</p:attrName>
                                        </p:attrNameLst>
                                      </p:cBhvr>
                                    </p:anim>
                                    <p:animScale>
                                      <p:cBhvr>
                                        <p:cTn id="129" dur="200" decel="100000" autoRev="1" fill="hold">
                                          <p:stCondLst>
                                            <p:cond delay="600"/>
                                          </p:stCondLst>
                                        </p:cTn>
                                        <p:tgtEl>
                                          <p:spTgt spid="59426"/>
                                        </p:tgtEl>
                                      </p:cBhvr>
                                      <p:from x="100000" y="100000"/>
                                      <p:to x="80000" y="100000"/>
                                    </p:animScale>
                                    <p:anim by="(#ppt_h/3+#ppt_w*0.1)" calcmode="lin" valueType="num">
                                      <p:cBhvr additive="sum">
                                        <p:cTn id="130" dur="200" decel="100000" autoRev="1" fill="hold">
                                          <p:stCondLst>
                                            <p:cond delay="600"/>
                                          </p:stCondLst>
                                        </p:cTn>
                                        <p:tgtEl>
                                          <p:spTgt spid="59426"/>
                                        </p:tgtEl>
                                        <p:attrNameLst>
                                          <p:attrName>ppt_x</p:attrName>
                                        </p:attrNameLst>
                                      </p:cBhvr>
                                    </p:anim>
                                  </p:childTnLst>
                                </p:cTn>
                              </p:par>
                              <p:par>
                                <p:cTn id="131" presetID="34" presetClass="entr" presetSubtype="0" fill="hold" grpId="0" nodeType="withEffect">
                                  <p:stCondLst>
                                    <p:cond delay="0"/>
                                  </p:stCondLst>
                                  <p:childTnLst>
                                    <p:set>
                                      <p:cBhvr>
                                        <p:cTn id="132" dur="1" fill="hold">
                                          <p:stCondLst>
                                            <p:cond delay="0"/>
                                          </p:stCondLst>
                                        </p:cTn>
                                        <p:tgtEl>
                                          <p:spTgt spid="59427"/>
                                        </p:tgtEl>
                                        <p:attrNameLst>
                                          <p:attrName>style.visibility</p:attrName>
                                        </p:attrNameLst>
                                      </p:cBhvr>
                                      <p:to>
                                        <p:strVal val="visible"/>
                                      </p:to>
                                    </p:set>
                                    <p:anim from="(-#ppt_w/2)" to="(#ppt_x)" calcmode="lin" valueType="num">
                                      <p:cBhvr>
                                        <p:cTn id="133" dur="600" fill="hold">
                                          <p:stCondLst>
                                            <p:cond delay="0"/>
                                          </p:stCondLst>
                                        </p:cTn>
                                        <p:tgtEl>
                                          <p:spTgt spid="59427"/>
                                        </p:tgtEl>
                                        <p:attrNameLst>
                                          <p:attrName>ppt_x</p:attrName>
                                        </p:attrNameLst>
                                      </p:cBhvr>
                                    </p:anim>
                                    <p:anim from="0" to="-1.0" calcmode="lin" valueType="num">
                                      <p:cBhvr>
                                        <p:cTn id="134" dur="200" decel="50000" autoRev="1" fill="hold">
                                          <p:stCondLst>
                                            <p:cond delay="600"/>
                                          </p:stCondLst>
                                        </p:cTn>
                                        <p:tgtEl>
                                          <p:spTgt spid="59427"/>
                                        </p:tgtEl>
                                        <p:attrNameLst>
                                          <p:attrName>xshear</p:attrName>
                                        </p:attrNameLst>
                                      </p:cBhvr>
                                    </p:anim>
                                    <p:animScale>
                                      <p:cBhvr>
                                        <p:cTn id="135" dur="200" decel="100000" autoRev="1" fill="hold">
                                          <p:stCondLst>
                                            <p:cond delay="600"/>
                                          </p:stCondLst>
                                        </p:cTn>
                                        <p:tgtEl>
                                          <p:spTgt spid="59427"/>
                                        </p:tgtEl>
                                      </p:cBhvr>
                                      <p:from x="100000" y="100000"/>
                                      <p:to x="80000" y="100000"/>
                                    </p:animScale>
                                    <p:anim by="(#ppt_h/3+#ppt_w*0.1)" calcmode="lin" valueType="num">
                                      <p:cBhvr additive="sum">
                                        <p:cTn id="136" dur="200" decel="100000" autoRev="1" fill="hold">
                                          <p:stCondLst>
                                            <p:cond delay="600"/>
                                          </p:stCondLst>
                                        </p:cTn>
                                        <p:tgtEl>
                                          <p:spTgt spid="59427"/>
                                        </p:tgtEl>
                                        <p:attrNameLst>
                                          <p:attrName>ppt_x</p:attrName>
                                        </p:attrNameLst>
                                      </p:cBhvr>
                                    </p:anim>
                                  </p:childTnLst>
                                </p:cTn>
                              </p:par>
                              <p:par>
                                <p:cTn id="137" presetID="34" presetClass="entr" presetSubtype="0" fill="hold" grpId="0" nodeType="withEffect">
                                  <p:stCondLst>
                                    <p:cond delay="0"/>
                                  </p:stCondLst>
                                  <p:childTnLst>
                                    <p:set>
                                      <p:cBhvr>
                                        <p:cTn id="138" dur="1" fill="hold">
                                          <p:stCondLst>
                                            <p:cond delay="0"/>
                                          </p:stCondLst>
                                        </p:cTn>
                                        <p:tgtEl>
                                          <p:spTgt spid="59428"/>
                                        </p:tgtEl>
                                        <p:attrNameLst>
                                          <p:attrName>style.visibility</p:attrName>
                                        </p:attrNameLst>
                                      </p:cBhvr>
                                      <p:to>
                                        <p:strVal val="visible"/>
                                      </p:to>
                                    </p:set>
                                    <p:anim from="(-#ppt_w/2)" to="(#ppt_x)" calcmode="lin" valueType="num">
                                      <p:cBhvr>
                                        <p:cTn id="139" dur="600" fill="hold">
                                          <p:stCondLst>
                                            <p:cond delay="0"/>
                                          </p:stCondLst>
                                        </p:cTn>
                                        <p:tgtEl>
                                          <p:spTgt spid="59428"/>
                                        </p:tgtEl>
                                        <p:attrNameLst>
                                          <p:attrName>ppt_x</p:attrName>
                                        </p:attrNameLst>
                                      </p:cBhvr>
                                    </p:anim>
                                    <p:anim from="0" to="-1.0" calcmode="lin" valueType="num">
                                      <p:cBhvr>
                                        <p:cTn id="140" dur="200" decel="50000" autoRev="1" fill="hold">
                                          <p:stCondLst>
                                            <p:cond delay="600"/>
                                          </p:stCondLst>
                                        </p:cTn>
                                        <p:tgtEl>
                                          <p:spTgt spid="59428"/>
                                        </p:tgtEl>
                                        <p:attrNameLst>
                                          <p:attrName>xshear</p:attrName>
                                        </p:attrNameLst>
                                      </p:cBhvr>
                                    </p:anim>
                                    <p:animScale>
                                      <p:cBhvr>
                                        <p:cTn id="141" dur="200" decel="100000" autoRev="1" fill="hold">
                                          <p:stCondLst>
                                            <p:cond delay="600"/>
                                          </p:stCondLst>
                                        </p:cTn>
                                        <p:tgtEl>
                                          <p:spTgt spid="59428"/>
                                        </p:tgtEl>
                                      </p:cBhvr>
                                      <p:from x="100000" y="100000"/>
                                      <p:to x="80000" y="100000"/>
                                    </p:animScale>
                                    <p:anim by="(#ppt_h/3+#ppt_w*0.1)" calcmode="lin" valueType="num">
                                      <p:cBhvr additive="sum">
                                        <p:cTn id="142" dur="200" decel="100000" autoRev="1" fill="hold">
                                          <p:stCondLst>
                                            <p:cond delay="600"/>
                                          </p:stCondLst>
                                        </p:cTn>
                                        <p:tgtEl>
                                          <p:spTgt spid="59428"/>
                                        </p:tgtEl>
                                        <p:attrNameLst>
                                          <p:attrName>ppt_x</p:attrName>
                                        </p:attrNameLst>
                                      </p:cBhvr>
                                    </p:anim>
                                  </p:childTnLst>
                                </p:cTn>
                              </p:par>
                              <p:par>
                                <p:cTn id="143" presetID="34" presetClass="entr" presetSubtype="0" fill="hold" grpId="0" nodeType="withEffect">
                                  <p:stCondLst>
                                    <p:cond delay="0"/>
                                  </p:stCondLst>
                                  <p:childTnLst>
                                    <p:set>
                                      <p:cBhvr>
                                        <p:cTn id="144" dur="1" fill="hold">
                                          <p:stCondLst>
                                            <p:cond delay="0"/>
                                          </p:stCondLst>
                                        </p:cTn>
                                        <p:tgtEl>
                                          <p:spTgt spid="59429"/>
                                        </p:tgtEl>
                                        <p:attrNameLst>
                                          <p:attrName>style.visibility</p:attrName>
                                        </p:attrNameLst>
                                      </p:cBhvr>
                                      <p:to>
                                        <p:strVal val="visible"/>
                                      </p:to>
                                    </p:set>
                                    <p:anim from="(-#ppt_w/2)" to="(#ppt_x)" calcmode="lin" valueType="num">
                                      <p:cBhvr>
                                        <p:cTn id="145" dur="600" fill="hold">
                                          <p:stCondLst>
                                            <p:cond delay="0"/>
                                          </p:stCondLst>
                                        </p:cTn>
                                        <p:tgtEl>
                                          <p:spTgt spid="59429"/>
                                        </p:tgtEl>
                                        <p:attrNameLst>
                                          <p:attrName>ppt_x</p:attrName>
                                        </p:attrNameLst>
                                      </p:cBhvr>
                                    </p:anim>
                                    <p:anim from="0" to="-1.0" calcmode="lin" valueType="num">
                                      <p:cBhvr>
                                        <p:cTn id="146" dur="200" decel="50000" autoRev="1" fill="hold">
                                          <p:stCondLst>
                                            <p:cond delay="600"/>
                                          </p:stCondLst>
                                        </p:cTn>
                                        <p:tgtEl>
                                          <p:spTgt spid="59429"/>
                                        </p:tgtEl>
                                        <p:attrNameLst>
                                          <p:attrName>xshear</p:attrName>
                                        </p:attrNameLst>
                                      </p:cBhvr>
                                    </p:anim>
                                    <p:animScale>
                                      <p:cBhvr>
                                        <p:cTn id="147" dur="200" decel="100000" autoRev="1" fill="hold">
                                          <p:stCondLst>
                                            <p:cond delay="600"/>
                                          </p:stCondLst>
                                        </p:cTn>
                                        <p:tgtEl>
                                          <p:spTgt spid="59429"/>
                                        </p:tgtEl>
                                      </p:cBhvr>
                                      <p:from x="100000" y="100000"/>
                                      <p:to x="80000" y="100000"/>
                                    </p:animScale>
                                    <p:anim by="(#ppt_h/3+#ppt_w*0.1)" calcmode="lin" valueType="num">
                                      <p:cBhvr additive="sum">
                                        <p:cTn id="148" dur="200" decel="100000" autoRev="1" fill="hold">
                                          <p:stCondLst>
                                            <p:cond delay="600"/>
                                          </p:stCondLst>
                                        </p:cTn>
                                        <p:tgtEl>
                                          <p:spTgt spid="59429"/>
                                        </p:tgtEl>
                                        <p:attrNameLst>
                                          <p:attrName>ppt_x</p:attrName>
                                        </p:attrNameLst>
                                      </p:cBhvr>
                                    </p:anim>
                                  </p:childTnLst>
                                </p:cTn>
                              </p:par>
                              <p:par>
                                <p:cTn id="149" presetID="34" presetClass="entr" presetSubtype="0" fill="hold" grpId="0" nodeType="withEffect">
                                  <p:stCondLst>
                                    <p:cond delay="0"/>
                                  </p:stCondLst>
                                  <p:childTnLst>
                                    <p:set>
                                      <p:cBhvr>
                                        <p:cTn id="150" dur="1" fill="hold">
                                          <p:stCondLst>
                                            <p:cond delay="0"/>
                                          </p:stCondLst>
                                        </p:cTn>
                                        <p:tgtEl>
                                          <p:spTgt spid="59430"/>
                                        </p:tgtEl>
                                        <p:attrNameLst>
                                          <p:attrName>style.visibility</p:attrName>
                                        </p:attrNameLst>
                                      </p:cBhvr>
                                      <p:to>
                                        <p:strVal val="visible"/>
                                      </p:to>
                                    </p:set>
                                    <p:anim from="(-#ppt_w/2)" to="(#ppt_x)" calcmode="lin" valueType="num">
                                      <p:cBhvr>
                                        <p:cTn id="151" dur="600" fill="hold">
                                          <p:stCondLst>
                                            <p:cond delay="0"/>
                                          </p:stCondLst>
                                        </p:cTn>
                                        <p:tgtEl>
                                          <p:spTgt spid="59430"/>
                                        </p:tgtEl>
                                        <p:attrNameLst>
                                          <p:attrName>ppt_x</p:attrName>
                                        </p:attrNameLst>
                                      </p:cBhvr>
                                    </p:anim>
                                    <p:anim from="0" to="-1.0" calcmode="lin" valueType="num">
                                      <p:cBhvr>
                                        <p:cTn id="152" dur="200" decel="50000" autoRev="1" fill="hold">
                                          <p:stCondLst>
                                            <p:cond delay="600"/>
                                          </p:stCondLst>
                                        </p:cTn>
                                        <p:tgtEl>
                                          <p:spTgt spid="59430"/>
                                        </p:tgtEl>
                                        <p:attrNameLst>
                                          <p:attrName>xshear</p:attrName>
                                        </p:attrNameLst>
                                      </p:cBhvr>
                                    </p:anim>
                                    <p:animScale>
                                      <p:cBhvr>
                                        <p:cTn id="153" dur="200" decel="100000" autoRev="1" fill="hold">
                                          <p:stCondLst>
                                            <p:cond delay="600"/>
                                          </p:stCondLst>
                                        </p:cTn>
                                        <p:tgtEl>
                                          <p:spTgt spid="59430"/>
                                        </p:tgtEl>
                                      </p:cBhvr>
                                      <p:from x="100000" y="100000"/>
                                      <p:to x="80000" y="100000"/>
                                    </p:animScale>
                                    <p:anim by="(#ppt_h/3+#ppt_w*0.1)" calcmode="lin" valueType="num">
                                      <p:cBhvr additive="sum">
                                        <p:cTn id="154" dur="200" decel="100000" autoRev="1" fill="hold">
                                          <p:stCondLst>
                                            <p:cond delay="600"/>
                                          </p:stCondLst>
                                        </p:cTn>
                                        <p:tgtEl>
                                          <p:spTgt spid="59430"/>
                                        </p:tgtEl>
                                        <p:attrNameLst>
                                          <p:attrName>ppt_x</p:attrName>
                                        </p:attrNameLst>
                                      </p:cBhvr>
                                    </p:anim>
                                  </p:childTnLst>
                                </p:cTn>
                              </p:par>
                              <p:par>
                                <p:cTn id="155" presetID="34" presetClass="entr" presetSubtype="0" fill="hold" grpId="0" nodeType="withEffect">
                                  <p:stCondLst>
                                    <p:cond delay="0"/>
                                  </p:stCondLst>
                                  <p:childTnLst>
                                    <p:set>
                                      <p:cBhvr>
                                        <p:cTn id="156" dur="1" fill="hold">
                                          <p:stCondLst>
                                            <p:cond delay="0"/>
                                          </p:stCondLst>
                                        </p:cTn>
                                        <p:tgtEl>
                                          <p:spTgt spid="59431"/>
                                        </p:tgtEl>
                                        <p:attrNameLst>
                                          <p:attrName>style.visibility</p:attrName>
                                        </p:attrNameLst>
                                      </p:cBhvr>
                                      <p:to>
                                        <p:strVal val="visible"/>
                                      </p:to>
                                    </p:set>
                                    <p:anim from="(-#ppt_w/2)" to="(#ppt_x)" calcmode="lin" valueType="num">
                                      <p:cBhvr>
                                        <p:cTn id="157" dur="600" fill="hold">
                                          <p:stCondLst>
                                            <p:cond delay="0"/>
                                          </p:stCondLst>
                                        </p:cTn>
                                        <p:tgtEl>
                                          <p:spTgt spid="59431"/>
                                        </p:tgtEl>
                                        <p:attrNameLst>
                                          <p:attrName>ppt_x</p:attrName>
                                        </p:attrNameLst>
                                      </p:cBhvr>
                                    </p:anim>
                                    <p:anim from="0" to="-1.0" calcmode="lin" valueType="num">
                                      <p:cBhvr>
                                        <p:cTn id="158" dur="200" decel="50000" autoRev="1" fill="hold">
                                          <p:stCondLst>
                                            <p:cond delay="600"/>
                                          </p:stCondLst>
                                        </p:cTn>
                                        <p:tgtEl>
                                          <p:spTgt spid="59431"/>
                                        </p:tgtEl>
                                        <p:attrNameLst>
                                          <p:attrName>xshear</p:attrName>
                                        </p:attrNameLst>
                                      </p:cBhvr>
                                    </p:anim>
                                    <p:animScale>
                                      <p:cBhvr>
                                        <p:cTn id="159" dur="200" decel="100000" autoRev="1" fill="hold">
                                          <p:stCondLst>
                                            <p:cond delay="600"/>
                                          </p:stCondLst>
                                        </p:cTn>
                                        <p:tgtEl>
                                          <p:spTgt spid="59431"/>
                                        </p:tgtEl>
                                      </p:cBhvr>
                                      <p:from x="100000" y="100000"/>
                                      <p:to x="80000" y="100000"/>
                                    </p:animScale>
                                    <p:anim by="(#ppt_h/3+#ppt_w*0.1)" calcmode="lin" valueType="num">
                                      <p:cBhvr additive="sum">
                                        <p:cTn id="160" dur="200" decel="100000" autoRev="1" fill="hold">
                                          <p:stCondLst>
                                            <p:cond delay="600"/>
                                          </p:stCondLst>
                                        </p:cTn>
                                        <p:tgtEl>
                                          <p:spTgt spid="59431"/>
                                        </p:tgtEl>
                                        <p:attrNameLst>
                                          <p:attrName>ppt_x</p:attrName>
                                        </p:attrNameLst>
                                      </p:cBhvr>
                                    </p:anim>
                                  </p:childTnLst>
                                </p:cTn>
                              </p:par>
                              <p:par>
                                <p:cTn id="161" presetID="34" presetClass="entr" presetSubtype="0" fill="hold" grpId="0" nodeType="withEffect">
                                  <p:stCondLst>
                                    <p:cond delay="0"/>
                                  </p:stCondLst>
                                  <p:childTnLst>
                                    <p:set>
                                      <p:cBhvr>
                                        <p:cTn id="162" dur="1" fill="hold">
                                          <p:stCondLst>
                                            <p:cond delay="0"/>
                                          </p:stCondLst>
                                        </p:cTn>
                                        <p:tgtEl>
                                          <p:spTgt spid="59432"/>
                                        </p:tgtEl>
                                        <p:attrNameLst>
                                          <p:attrName>style.visibility</p:attrName>
                                        </p:attrNameLst>
                                      </p:cBhvr>
                                      <p:to>
                                        <p:strVal val="visible"/>
                                      </p:to>
                                    </p:set>
                                    <p:anim from="(-#ppt_w/2)" to="(#ppt_x)" calcmode="lin" valueType="num">
                                      <p:cBhvr>
                                        <p:cTn id="163" dur="600" fill="hold">
                                          <p:stCondLst>
                                            <p:cond delay="0"/>
                                          </p:stCondLst>
                                        </p:cTn>
                                        <p:tgtEl>
                                          <p:spTgt spid="59432"/>
                                        </p:tgtEl>
                                        <p:attrNameLst>
                                          <p:attrName>ppt_x</p:attrName>
                                        </p:attrNameLst>
                                      </p:cBhvr>
                                    </p:anim>
                                    <p:anim from="0" to="-1.0" calcmode="lin" valueType="num">
                                      <p:cBhvr>
                                        <p:cTn id="164" dur="200" decel="50000" autoRev="1" fill="hold">
                                          <p:stCondLst>
                                            <p:cond delay="600"/>
                                          </p:stCondLst>
                                        </p:cTn>
                                        <p:tgtEl>
                                          <p:spTgt spid="59432"/>
                                        </p:tgtEl>
                                        <p:attrNameLst>
                                          <p:attrName>xshear</p:attrName>
                                        </p:attrNameLst>
                                      </p:cBhvr>
                                    </p:anim>
                                    <p:animScale>
                                      <p:cBhvr>
                                        <p:cTn id="165" dur="200" decel="100000" autoRev="1" fill="hold">
                                          <p:stCondLst>
                                            <p:cond delay="600"/>
                                          </p:stCondLst>
                                        </p:cTn>
                                        <p:tgtEl>
                                          <p:spTgt spid="59432"/>
                                        </p:tgtEl>
                                      </p:cBhvr>
                                      <p:from x="100000" y="100000"/>
                                      <p:to x="80000" y="100000"/>
                                    </p:animScale>
                                    <p:anim by="(#ppt_h/3+#ppt_w*0.1)" calcmode="lin" valueType="num">
                                      <p:cBhvr additive="sum">
                                        <p:cTn id="166" dur="200" decel="100000" autoRev="1" fill="hold">
                                          <p:stCondLst>
                                            <p:cond delay="600"/>
                                          </p:stCondLst>
                                        </p:cTn>
                                        <p:tgtEl>
                                          <p:spTgt spid="59432"/>
                                        </p:tgtEl>
                                        <p:attrNameLst>
                                          <p:attrName>ppt_x</p:attrName>
                                        </p:attrNameLst>
                                      </p:cBhvr>
                                    </p:anim>
                                  </p:childTnLst>
                                </p:cTn>
                              </p:par>
                              <p:par>
                                <p:cTn id="167" presetID="34" presetClass="entr" presetSubtype="0" fill="hold" grpId="0" nodeType="withEffect">
                                  <p:stCondLst>
                                    <p:cond delay="0"/>
                                  </p:stCondLst>
                                  <p:childTnLst>
                                    <p:set>
                                      <p:cBhvr>
                                        <p:cTn id="168" dur="1" fill="hold">
                                          <p:stCondLst>
                                            <p:cond delay="0"/>
                                          </p:stCondLst>
                                        </p:cTn>
                                        <p:tgtEl>
                                          <p:spTgt spid="59435"/>
                                        </p:tgtEl>
                                        <p:attrNameLst>
                                          <p:attrName>style.visibility</p:attrName>
                                        </p:attrNameLst>
                                      </p:cBhvr>
                                      <p:to>
                                        <p:strVal val="visible"/>
                                      </p:to>
                                    </p:set>
                                    <p:anim from="(-#ppt_w/2)" to="(#ppt_x)" calcmode="lin" valueType="num">
                                      <p:cBhvr>
                                        <p:cTn id="169" dur="600" fill="hold">
                                          <p:stCondLst>
                                            <p:cond delay="0"/>
                                          </p:stCondLst>
                                        </p:cTn>
                                        <p:tgtEl>
                                          <p:spTgt spid="59435"/>
                                        </p:tgtEl>
                                        <p:attrNameLst>
                                          <p:attrName>ppt_x</p:attrName>
                                        </p:attrNameLst>
                                      </p:cBhvr>
                                    </p:anim>
                                    <p:anim from="0" to="-1.0" calcmode="lin" valueType="num">
                                      <p:cBhvr>
                                        <p:cTn id="170" dur="200" decel="50000" autoRev="1" fill="hold">
                                          <p:stCondLst>
                                            <p:cond delay="600"/>
                                          </p:stCondLst>
                                        </p:cTn>
                                        <p:tgtEl>
                                          <p:spTgt spid="59435"/>
                                        </p:tgtEl>
                                        <p:attrNameLst>
                                          <p:attrName>xshear</p:attrName>
                                        </p:attrNameLst>
                                      </p:cBhvr>
                                    </p:anim>
                                    <p:animScale>
                                      <p:cBhvr>
                                        <p:cTn id="171" dur="200" decel="100000" autoRev="1" fill="hold">
                                          <p:stCondLst>
                                            <p:cond delay="600"/>
                                          </p:stCondLst>
                                        </p:cTn>
                                        <p:tgtEl>
                                          <p:spTgt spid="59435"/>
                                        </p:tgtEl>
                                      </p:cBhvr>
                                      <p:from x="100000" y="100000"/>
                                      <p:to x="80000" y="100000"/>
                                    </p:animScale>
                                    <p:anim by="(#ppt_h/3+#ppt_w*0.1)" calcmode="lin" valueType="num">
                                      <p:cBhvr additive="sum">
                                        <p:cTn id="172" dur="200" decel="100000" autoRev="1" fill="hold">
                                          <p:stCondLst>
                                            <p:cond delay="600"/>
                                          </p:stCondLst>
                                        </p:cTn>
                                        <p:tgtEl>
                                          <p:spTgt spid="59435"/>
                                        </p:tgtEl>
                                        <p:attrNameLst>
                                          <p:attrName>ppt_x</p:attrName>
                                        </p:attrNameLst>
                                      </p:cBhvr>
                                    </p:anim>
                                  </p:childTnLst>
                                </p:cTn>
                              </p:par>
                              <p:par>
                                <p:cTn id="173" presetID="34" presetClass="entr" presetSubtype="0" fill="hold" grpId="0" nodeType="withEffect">
                                  <p:stCondLst>
                                    <p:cond delay="0"/>
                                  </p:stCondLst>
                                  <p:childTnLst>
                                    <p:set>
                                      <p:cBhvr>
                                        <p:cTn id="174" dur="1" fill="hold">
                                          <p:stCondLst>
                                            <p:cond delay="0"/>
                                          </p:stCondLst>
                                        </p:cTn>
                                        <p:tgtEl>
                                          <p:spTgt spid="59436"/>
                                        </p:tgtEl>
                                        <p:attrNameLst>
                                          <p:attrName>style.visibility</p:attrName>
                                        </p:attrNameLst>
                                      </p:cBhvr>
                                      <p:to>
                                        <p:strVal val="visible"/>
                                      </p:to>
                                    </p:set>
                                    <p:anim from="(-#ppt_w/2)" to="(#ppt_x)" calcmode="lin" valueType="num">
                                      <p:cBhvr>
                                        <p:cTn id="175" dur="600" fill="hold">
                                          <p:stCondLst>
                                            <p:cond delay="0"/>
                                          </p:stCondLst>
                                        </p:cTn>
                                        <p:tgtEl>
                                          <p:spTgt spid="59436"/>
                                        </p:tgtEl>
                                        <p:attrNameLst>
                                          <p:attrName>ppt_x</p:attrName>
                                        </p:attrNameLst>
                                      </p:cBhvr>
                                    </p:anim>
                                    <p:anim from="0" to="-1.0" calcmode="lin" valueType="num">
                                      <p:cBhvr>
                                        <p:cTn id="176" dur="200" decel="50000" autoRev="1" fill="hold">
                                          <p:stCondLst>
                                            <p:cond delay="600"/>
                                          </p:stCondLst>
                                        </p:cTn>
                                        <p:tgtEl>
                                          <p:spTgt spid="59436"/>
                                        </p:tgtEl>
                                        <p:attrNameLst>
                                          <p:attrName>xshear</p:attrName>
                                        </p:attrNameLst>
                                      </p:cBhvr>
                                    </p:anim>
                                    <p:animScale>
                                      <p:cBhvr>
                                        <p:cTn id="177" dur="200" decel="100000" autoRev="1" fill="hold">
                                          <p:stCondLst>
                                            <p:cond delay="600"/>
                                          </p:stCondLst>
                                        </p:cTn>
                                        <p:tgtEl>
                                          <p:spTgt spid="59436"/>
                                        </p:tgtEl>
                                      </p:cBhvr>
                                      <p:from x="100000" y="100000"/>
                                      <p:to x="80000" y="100000"/>
                                    </p:animScale>
                                    <p:anim by="(#ppt_h/3+#ppt_w*0.1)" calcmode="lin" valueType="num">
                                      <p:cBhvr additive="sum">
                                        <p:cTn id="178" dur="200" decel="100000" autoRev="1" fill="hold">
                                          <p:stCondLst>
                                            <p:cond delay="600"/>
                                          </p:stCondLst>
                                        </p:cTn>
                                        <p:tgtEl>
                                          <p:spTgt spid="59436"/>
                                        </p:tgtEl>
                                        <p:attrNameLst>
                                          <p:attrName>ppt_x</p:attrName>
                                        </p:attrNameLst>
                                      </p:cBhvr>
                                    </p:anim>
                                  </p:childTnLst>
                                </p:cTn>
                              </p:par>
                              <p:par>
                                <p:cTn id="179" presetID="34" presetClass="entr" presetSubtype="0" fill="hold" grpId="0" nodeType="withEffect">
                                  <p:stCondLst>
                                    <p:cond delay="0"/>
                                  </p:stCondLst>
                                  <p:childTnLst>
                                    <p:set>
                                      <p:cBhvr>
                                        <p:cTn id="180" dur="1" fill="hold">
                                          <p:stCondLst>
                                            <p:cond delay="0"/>
                                          </p:stCondLst>
                                        </p:cTn>
                                        <p:tgtEl>
                                          <p:spTgt spid="59437"/>
                                        </p:tgtEl>
                                        <p:attrNameLst>
                                          <p:attrName>style.visibility</p:attrName>
                                        </p:attrNameLst>
                                      </p:cBhvr>
                                      <p:to>
                                        <p:strVal val="visible"/>
                                      </p:to>
                                    </p:set>
                                    <p:anim from="(-#ppt_w/2)" to="(#ppt_x)" calcmode="lin" valueType="num">
                                      <p:cBhvr>
                                        <p:cTn id="181" dur="600" fill="hold">
                                          <p:stCondLst>
                                            <p:cond delay="0"/>
                                          </p:stCondLst>
                                        </p:cTn>
                                        <p:tgtEl>
                                          <p:spTgt spid="59437"/>
                                        </p:tgtEl>
                                        <p:attrNameLst>
                                          <p:attrName>ppt_x</p:attrName>
                                        </p:attrNameLst>
                                      </p:cBhvr>
                                    </p:anim>
                                    <p:anim from="0" to="-1.0" calcmode="lin" valueType="num">
                                      <p:cBhvr>
                                        <p:cTn id="182" dur="200" decel="50000" autoRev="1" fill="hold">
                                          <p:stCondLst>
                                            <p:cond delay="600"/>
                                          </p:stCondLst>
                                        </p:cTn>
                                        <p:tgtEl>
                                          <p:spTgt spid="59437"/>
                                        </p:tgtEl>
                                        <p:attrNameLst>
                                          <p:attrName>xshear</p:attrName>
                                        </p:attrNameLst>
                                      </p:cBhvr>
                                    </p:anim>
                                    <p:animScale>
                                      <p:cBhvr>
                                        <p:cTn id="183" dur="200" decel="100000" autoRev="1" fill="hold">
                                          <p:stCondLst>
                                            <p:cond delay="600"/>
                                          </p:stCondLst>
                                        </p:cTn>
                                        <p:tgtEl>
                                          <p:spTgt spid="59437"/>
                                        </p:tgtEl>
                                      </p:cBhvr>
                                      <p:from x="100000" y="100000"/>
                                      <p:to x="80000" y="100000"/>
                                    </p:animScale>
                                    <p:anim by="(#ppt_h/3+#ppt_w*0.1)" calcmode="lin" valueType="num">
                                      <p:cBhvr additive="sum">
                                        <p:cTn id="184" dur="200" decel="100000" autoRev="1" fill="hold">
                                          <p:stCondLst>
                                            <p:cond delay="600"/>
                                          </p:stCondLst>
                                        </p:cTn>
                                        <p:tgtEl>
                                          <p:spTgt spid="59437"/>
                                        </p:tgtEl>
                                        <p:attrNameLst>
                                          <p:attrName>ppt_x</p:attrName>
                                        </p:attrNameLst>
                                      </p:cBhvr>
                                    </p:anim>
                                  </p:childTnLst>
                                </p:cTn>
                              </p:par>
                              <p:par>
                                <p:cTn id="185" presetID="34" presetClass="entr" presetSubtype="0" fill="hold" grpId="0" nodeType="withEffect">
                                  <p:stCondLst>
                                    <p:cond delay="0"/>
                                  </p:stCondLst>
                                  <p:childTnLst>
                                    <p:set>
                                      <p:cBhvr>
                                        <p:cTn id="186" dur="1" fill="hold">
                                          <p:stCondLst>
                                            <p:cond delay="0"/>
                                          </p:stCondLst>
                                        </p:cTn>
                                        <p:tgtEl>
                                          <p:spTgt spid="59438"/>
                                        </p:tgtEl>
                                        <p:attrNameLst>
                                          <p:attrName>style.visibility</p:attrName>
                                        </p:attrNameLst>
                                      </p:cBhvr>
                                      <p:to>
                                        <p:strVal val="visible"/>
                                      </p:to>
                                    </p:set>
                                    <p:anim from="(-#ppt_w/2)" to="(#ppt_x)" calcmode="lin" valueType="num">
                                      <p:cBhvr>
                                        <p:cTn id="187" dur="600" fill="hold">
                                          <p:stCondLst>
                                            <p:cond delay="0"/>
                                          </p:stCondLst>
                                        </p:cTn>
                                        <p:tgtEl>
                                          <p:spTgt spid="59438"/>
                                        </p:tgtEl>
                                        <p:attrNameLst>
                                          <p:attrName>ppt_x</p:attrName>
                                        </p:attrNameLst>
                                      </p:cBhvr>
                                    </p:anim>
                                    <p:anim from="0" to="-1.0" calcmode="lin" valueType="num">
                                      <p:cBhvr>
                                        <p:cTn id="188" dur="200" decel="50000" autoRev="1" fill="hold">
                                          <p:stCondLst>
                                            <p:cond delay="600"/>
                                          </p:stCondLst>
                                        </p:cTn>
                                        <p:tgtEl>
                                          <p:spTgt spid="59438"/>
                                        </p:tgtEl>
                                        <p:attrNameLst>
                                          <p:attrName>xshear</p:attrName>
                                        </p:attrNameLst>
                                      </p:cBhvr>
                                    </p:anim>
                                    <p:animScale>
                                      <p:cBhvr>
                                        <p:cTn id="189" dur="200" decel="100000" autoRev="1" fill="hold">
                                          <p:stCondLst>
                                            <p:cond delay="600"/>
                                          </p:stCondLst>
                                        </p:cTn>
                                        <p:tgtEl>
                                          <p:spTgt spid="59438"/>
                                        </p:tgtEl>
                                      </p:cBhvr>
                                      <p:from x="100000" y="100000"/>
                                      <p:to x="80000" y="100000"/>
                                    </p:animScale>
                                    <p:anim by="(#ppt_h/3+#ppt_w*0.1)" calcmode="lin" valueType="num">
                                      <p:cBhvr additive="sum">
                                        <p:cTn id="190" dur="200" decel="100000" autoRev="1" fill="hold">
                                          <p:stCondLst>
                                            <p:cond delay="600"/>
                                          </p:stCondLst>
                                        </p:cTn>
                                        <p:tgtEl>
                                          <p:spTgt spid="59438"/>
                                        </p:tgtEl>
                                        <p:attrNameLst>
                                          <p:attrName>ppt_x</p:attrName>
                                        </p:attrNameLst>
                                      </p:cBhvr>
                                    </p:anim>
                                  </p:childTnLst>
                                </p:cTn>
                              </p:par>
                              <p:par>
                                <p:cTn id="191" presetID="34" presetClass="entr" presetSubtype="0" fill="hold" grpId="0" nodeType="withEffect">
                                  <p:stCondLst>
                                    <p:cond delay="0"/>
                                  </p:stCondLst>
                                  <p:childTnLst>
                                    <p:set>
                                      <p:cBhvr>
                                        <p:cTn id="192" dur="1" fill="hold">
                                          <p:stCondLst>
                                            <p:cond delay="0"/>
                                          </p:stCondLst>
                                        </p:cTn>
                                        <p:tgtEl>
                                          <p:spTgt spid="59439"/>
                                        </p:tgtEl>
                                        <p:attrNameLst>
                                          <p:attrName>style.visibility</p:attrName>
                                        </p:attrNameLst>
                                      </p:cBhvr>
                                      <p:to>
                                        <p:strVal val="visible"/>
                                      </p:to>
                                    </p:set>
                                    <p:anim from="(-#ppt_w/2)" to="(#ppt_x)" calcmode="lin" valueType="num">
                                      <p:cBhvr>
                                        <p:cTn id="193" dur="600" fill="hold">
                                          <p:stCondLst>
                                            <p:cond delay="0"/>
                                          </p:stCondLst>
                                        </p:cTn>
                                        <p:tgtEl>
                                          <p:spTgt spid="59439"/>
                                        </p:tgtEl>
                                        <p:attrNameLst>
                                          <p:attrName>ppt_x</p:attrName>
                                        </p:attrNameLst>
                                      </p:cBhvr>
                                    </p:anim>
                                    <p:anim from="0" to="-1.0" calcmode="lin" valueType="num">
                                      <p:cBhvr>
                                        <p:cTn id="194" dur="200" decel="50000" autoRev="1" fill="hold">
                                          <p:stCondLst>
                                            <p:cond delay="600"/>
                                          </p:stCondLst>
                                        </p:cTn>
                                        <p:tgtEl>
                                          <p:spTgt spid="59439"/>
                                        </p:tgtEl>
                                        <p:attrNameLst>
                                          <p:attrName>xshear</p:attrName>
                                        </p:attrNameLst>
                                      </p:cBhvr>
                                    </p:anim>
                                    <p:animScale>
                                      <p:cBhvr>
                                        <p:cTn id="195" dur="200" decel="100000" autoRev="1" fill="hold">
                                          <p:stCondLst>
                                            <p:cond delay="600"/>
                                          </p:stCondLst>
                                        </p:cTn>
                                        <p:tgtEl>
                                          <p:spTgt spid="59439"/>
                                        </p:tgtEl>
                                      </p:cBhvr>
                                      <p:from x="100000" y="100000"/>
                                      <p:to x="80000" y="100000"/>
                                    </p:animScale>
                                    <p:anim by="(#ppt_h/3+#ppt_w*0.1)" calcmode="lin" valueType="num">
                                      <p:cBhvr additive="sum">
                                        <p:cTn id="196" dur="200" decel="100000" autoRev="1" fill="hold">
                                          <p:stCondLst>
                                            <p:cond delay="600"/>
                                          </p:stCondLst>
                                        </p:cTn>
                                        <p:tgtEl>
                                          <p:spTgt spid="59439"/>
                                        </p:tgtEl>
                                        <p:attrNameLst>
                                          <p:attrName>ppt_x</p:attrName>
                                        </p:attrNameLst>
                                      </p:cBhvr>
                                    </p:anim>
                                  </p:childTnLst>
                                </p:cTn>
                              </p:par>
                              <p:par>
                                <p:cTn id="197" presetID="34" presetClass="entr" presetSubtype="0" fill="hold" grpId="0" nodeType="withEffect">
                                  <p:stCondLst>
                                    <p:cond delay="0"/>
                                  </p:stCondLst>
                                  <p:childTnLst>
                                    <p:set>
                                      <p:cBhvr>
                                        <p:cTn id="198" dur="1" fill="hold">
                                          <p:stCondLst>
                                            <p:cond delay="0"/>
                                          </p:stCondLst>
                                        </p:cTn>
                                        <p:tgtEl>
                                          <p:spTgt spid="59440"/>
                                        </p:tgtEl>
                                        <p:attrNameLst>
                                          <p:attrName>style.visibility</p:attrName>
                                        </p:attrNameLst>
                                      </p:cBhvr>
                                      <p:to>
                                        <p:strVal val="visible"/>
                                      </p:to>
                                    </p:set>
                                    <p:anim from="(-#ppt_w/2)" to="(#ppt_x)" calcmode="lin" valueType="num">
                                      <p:cBhvr>
                                        <p:cTn id="199" dur="600" fill="hold">
                                          <p:stCondLst>
                                            <p:cond delay="0"/>
                                          </p:stCondLst>
                                        </p:cTn>
                                        <p:tgtEl>
                                          <p:spTgt spid="59440"/>
                                        </p:tgtEl>
                                        <p:attrNameLst>
                                          <p:attrName>ppt_x</p:attrName>
                                        </p:attrNameLst>
                                      </p:cBhvr>
                                    </p:anim>
                                    <p:anim from="0" to="-1.0" calcmode="lin" valueType="num">
                                      <p:cBhvr>
                                        <p:cTn id="200" dur="200" decel="50000" autoRev="1" fill="hold">
                                          <p:stCondLst>
                                            <p:cond delay="600"/>
                                          </p:stCondLst>
                                        </p:cTn>
                                        <p:tgtEl>
                                          <p:spTgt spid="59440"/>
                                        </p:tgtEl>
                                        <p:attrNameLst>
                                          <p:attrName>xshear</p:attrName>
                                        </p:attrNameLst>
                                      </p:cBhvr>
                                    </p:anim>
                                    <p:animScale>
                                      <p:cBhvr>
                                        <p:cTn id="201" dur="200" decel="100000" autoRev="1" fill="hold">
                                          <p:stCondLst>
                                            <p:cond delay="600"/>
                                          </p:stCondLst>
                                        </p:cTn>
                                        <p:tgtEl>
                                          <p:spTgt spid="59440"/>
                                        </p:tgtEl>
                                      </p:cBhvr>
                                      <p:from x="100000" y="100000"/>
                                      <p:to x="80000" y="100000"/>
                                    </p:animScale>
                                    <p:anim by="(#ppt_h/3+#ppt_w*0.1)" calcmode="lin" valueType="num">
                                      <p:cBhvr additive="sum">
                                        <p:cTn id="202" dur="200" decel="100000" autoRev="1" fill="hold">
                                          <p:stCondLst>
                                            <p:cond delay="600"/>
                                          </p:stCondLst>
                                        </p:cTn>
                                        <p:tgtEl>
                                          <p:spTgt spid="5944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8" grpId="0"/>
      <p:bldP spid="59399" grpId="0" animBg="1"/>
      <p:bldP spid="59400" grpId="0" animBg="1"/>
      <p:bldP spid="59403" grpId="0" animBg="1"/>
      <p:bldP spid="59404" grpId="0" animBg="1"/>
      <p:bldP spid="59405" grpId="0" animBg="1"/>
      <p:bldP spid="59406" grpId="0" animBg="1"/>
      <p:bldP spid="59408" grpId="0" animBg="1"/>
      <p:bldP spid="59409" grpId="0" animBg="1"/>
      <p:bldP spid="59412" grpId="0" animBg="1"/>
      <p:bldP spid="59413" grpId="0" animBg="1"/>
      <p:bldP spid="59416" grpId="0" animBg="1"/>
      <p:bldP spid="59417" grpId="0"/>
      <p:bldP spid="59418" grpId="0" animBg="1"/>
      <p:bldP spid="59419" grpId="0"/>
      <p:bldP spid="59420" grpId="0" animBg="1"/>
      <p:bldP spid="59423" grpId="0" animBg="1"/>
      <p:bldP spid="59424" grpId="0" animBg="1"/>
      <p:bldP spid="59425" grpId="0" animBg="1"/>
      <p:bldP spid="59426" grpId="0" animBg="1"/>
      <p:bldP spid="59427" grpId="0" animBg="1"/>
      <p:bldP spid="59428" grpId="0" animBg="1"/>
      <p:bldP spid="59429" grpId="0" animBg="1"/>
      <p:bldP spid="59430" grpId="0"/>
      <p:bldP spid="59431" grpId="0"/>
      <p:bldP spid="59432" grpId="0" animBg="1"/>
      <p:bldP spid="59435" grpId="0" animBg="1"/>
      <p:bldP spid="59436" grpId="0" animBg="1"/>
      <p:bldP spid="59437" grpId="0" animBg="1"/>
      <p:bldP spid="59438" grpId="0" animBg="1"/>
      <p:bldP spid="59439" grpId="0" animBg="1"/>
      <p:bldP spid="594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42994" y="0"/>
            <a:ext cx="8229600" cy="1125538"/>
          </a:xfrm>
        </p:spPr>
        <p:txBody>
          <a:bodyPr/>
          <a:lstStyle/>
          <a:p>
            <a:r>
              <a:rPr lang="fa-IR" dirty="0" smtClean="0"/>
              <a:t>تاریخچه سیستم های کامپیوتری </a:t>
            </a:r>
            <a:endParaRPr lang="en-US" dirty="0"/>
          </a:p>
        </p:txBody>
      </p:sp>
      <p:sp>
        <p:nvSpPr>
          <p:cNvPr id="189443" name="Rectangle 3"/>
          <p:cNvSpPr>
            <a:spLocks noGrp="1" noChangeArrowheads="1"/>
          </p:cNvSpPr>
          <p:nvPr>
            <p:ph type="body" idx="1"/>
          </p:nvPr>
        </p:nvSpPr>
        <p:spPr>
          <a:xfrm>
            <a:off x="700118" y="2219351"/>
            <a:ext cx="8229600" cy="4281483"/>
          </a:xfrm>
        </p:spPr>
        <p:txBody>
          <a:bodyPr/>
          <a:lstStyle/>
          <a:p>
            <a:pPr marL="0" indent="0" algn="just" rtl="1">
              <a:buNone/>
            </a:pPr>
            <a:r>
              <a:rPr lang="fa-IR" sz="2400" dirty="0" smtClean="0">
                <a:solidFill>
                  <a:schemeClr val="tx1"/>
                </a:solidFill>
                <a:latin typeface="+mn-lt"/>
                <a:ea typeface="+mn-ea"/>
                <a:cs typeface="+mn-cs"/>
              </a:rPr>
              <a:t>شرکت </a:t>
            </a:r>
            <a:r>
              <a:rPr lang="en-US" sz="2400" dirty="0" smtClean="0">
                <a:solidFill>
                  <a:schemeClr val="tx1"/>
                </a:solidFill>
                <a:latin typeface="+mn-lt"/>
                <a:ea typeface="+mn-ea"/>
                <a:cs typeface="+mn-cs"/>
              </a:rPr>
              <a:t>HP</a:t>
            </a:r>
            <a:r>
              <a:rPr lang="fa-IR" sz="2400" dirty="0" smtClean="0">
                <a:solidFill>
                  <a:schemeClr val="tx1"/>
                </a:solidFill>
                <a:latin typeface="+mn-lt"/>
                <a:ea typeface="+mn-ea"/>
                <a:cs typeface="+mn-cs"/>
              </a:rPr>
              <a:t>، </a:t>
            </a:r>
            <a:r>
              <a:rPr lang="fa-IR" sz="2400" dirty="0">
                <a:solidFill>
                  <a:schemeClr val="tx1"/>
                </a:solidFill>
                <a:latin typeface="+mn-lt"/>
                <a:ea typeface="+mn-ea"/>
                <a:cs typeface="+mn-cs"/>
              </a:rPr>
              <a:t>برای نخستین بار، واژه "رایانه شخصی" را در تبلیغی برای ماشین حساب </a:t>
            </a:r>
            <a:r>
              <a:rPr lang="fa-IR" sz="2400" dirty="0" smtClean="0">
                <a:solidFill>
                  <a:schemeClr val="tx1"/>
                </a:solidFill>
                <a:latin typeface="+mn-lt"/>
                <a:ea typeface="+mn-ea"/>
                <a:cs typeface="+mn-cs"/>
              </a:rPr>
              <a:t>911</a:t>
            </a:r>
            <a:r>
              <a:rPr lang="en-US" sz="2400" dirty="0" smtClean="0">
                <a:solidFill>
                  <a:schemeClr val="tx1"/>
                </a:solidFill>
                <a:latin typeface="+mn-lt"/>
                <a:ea typeface="+mn-ea"/>
                <a:cs typeface="+mn-cs"/>
              </a:rPr>
              <a:t>A</a:t>
            </a:r>
            <a:r>
              <a:rPr lang="fa-IR" sz="2400" dirty="0" smtClean="0">
                <a:solidFill>
                  <a:schemeClr val="tx1"/>
                </a:solidFill>
                <a:latin typeface="+mn-lt"/>
                <a:ea typeface="+mn-ea"/>
                <a:cs typeface="+mn-cs"/>
              </a:rPr>
              <a:t> در </a:t>
            </a:r>
            <a:r>
              <a:rPr lang="fa-IR" sz="2400" dirty="0">
                <a:solidFill>
                  <a:schemeClr val="tx1"/>
                </a:solidFill>
                <a:latin typeface="+mn-lt"/>
                <a:ea typeface="+mn-ea"/>
                <a:cs typeface="+mn-cs"/>
              </a:rPr>
              <a:t>مجله ساینس معرفی کرد</a:t>
            </a:r>
            <a:r>
              <a:rPr lang="fa-IR" sz="2400" dirty="0" smtClean="0">
                <a:solidFill>
                  <a:schemeClr val="tx1"/>
                </a:solidFill>
                <a:latin typeface="+mn-lt"/>
                <a:ea typeface="+mn-ea"/>
                <a:cs typeface="+mn-cs"/>
              </a:rPr>
              <a:t>.</a:t>
            </a:r>
          </a:p>
          <a:p>
            <a:pPr marL="0" indent="0" algn="just" rtl="1">
              <a:buNone/>
            </a:pPr>
            <a:r>
              <a:rPr lang="fa-IR" sz="2400" dirty="0" smtClean="0">
                <a:solidFill>
                  <a:schemeClr val="tx1"/>
                </a:solidFill>
                <a:latin typeface="+mn-lt"/>
                <a:ea typeface="+mn-ea"/>
                <a:cs typeface="+mn-cs"/>
              </a:rPr>
              <a:t>اینتل</a:t>
            </a:r>
            <a:r>
              <a:rPr lang="fa-IR" sz="2400" dirty="0">
                <a:solidFill>
                  <a:schemeClr val="tx1"/>
                </a:solidFill>
                <a:latin typeface="+mn-lt"/>
                <a:ea typeface="+mn-ea"/>
                <a:cs typeface="+mn-cs"/>
              </a:rPr>
              <a:t>، نخستین ریزپردازنده تجاری را با نام 4004 عرضه می‌کند. این ریزپردازنده شامل 2300 </a:t>
            </a:r>
            <a:r>
              <a:rPr lang="fa-IR" sz="2400" dirty="0" smtClean="0">
                <a:solidFill>
                  <a:schemeClr val="tx1"/>
                </a:solidFill>
                <a:latin typeface="+mn-lt"/>
                <a:ea typeface="+mn-ea"/>
                <a:cs typeface="+mn-cs"/>
              </a:rPr>
              <a:t>ترانزیستور است</a:t>
            </a:r>
            <a:r>
              <a:rPr lang="fa-IR" sz="2400" dirty="0">
                <a:solidFill>
                  <a:schemeClr val="tx1"/>
                </a:solidFill>
                <a:latin typeface="+mn-lt"/>
                <a:ea typeface="+mn-ea"/>
                <a:cs typeface="+mn-cs"/>
              </a:rPr>
              <a:t>. این ماشین سرعتی معادل 108 کیلوهرتز یعنی </a:t>
            </a:r>
            <a:r>
              <a:rPr lang="fa-IR" sz="2400" dirty="0" smtClean="0">
                <a:solidFill>
                  <a:schemeClr val="tx1"/>
                </a:solidFill>
                <a:latin typeface="+mn-lt"/>
                <a:ea typeface="+mn-ea"/>
                <a:cs typeface="+mn-cs"/>
              </a:rPr>
              <a:t>20000 </a:t>
            </a:r>
            <a:r>
              <a:rPr lang="fa-IR" sz="2400" dirty="0">
                <a:solidFill>
                  <a:schemeClr val="tx1"/>
                </a:solidFill>
                <a:latin typeface="+mn-lt"/>
                <a:ea typeface="+mn-ea"/>
                <a:cs typeface="+mn-cs"/>
              </a:rPr>
              <a:t>بار آهسته‌تر از تراشه‌های امروزی داشت و برای ماشین حساب </a:t>
            </a:r>
            <a:r>
              <a:rPr lang="en-US" sz="2400" dirty="0" err="1">
                <a:solidFill>
                  <a:schemeClr val="tx1"/>
                </a:solidFill>
                <a:latin typeface="+mn-lt"/>
                <a:ea typeface="+mn-ea"/>
                <a:cs typeface="+mn-cs"/>
              </a:rPr>
              <a:t>Busicom</a:t>
            </a:r>
            <a:r>
              <a:rPr lang="en-US" sz="2400" dirty="0">
                <a:solidFill>
                  <a:schemeClr val="tx1"/>
                </a:solidFill>
                <a:latin typeface="+mn-lt"/>
                <a:ea typeface="+mn-ea"/>
                <a:cs typeface="+mn-cs"/>
              </a:rPr>
              <a:t> </a:t>
            </a:r>
            <a:r>
              <a:rPr lang="fa-IR" sz="2400" dirty="0" smtClean="0">
                <a:solidFill>
                  <a:schemeClr val="tx1"/>
                </a:solidFill>
                <a:latin typeface="+mn-lt"/>
                <a:ea typeface="+mn-ea"/>
                <a:cs typeface="+mn-cs"/>
              </a:rPr>
              <a:t> طراحی </a:t>
            </a:r>
            <a:r>
              <a:rPr lang="fa-IR" sz="2400" dirty="0">
                <a:solidFill>
                  <a:schemeClr val="tx1"/>
                </a:solidFill>
                <a:latin typeface="+mn-lt"/>
                <a:ea typeface="+mn-ea"/>
                <a:cs typeface="+mn-cs"/>
              </a:rPr>
              <a:t>شد</a:t>
            </a:r>
            <a:r>
              <a:rPr lang="fa-IR" sz="2400" dirty="0" smtClean="0">
                <a:solidFill>
                  <a:schemeClr val="tx1"/>
                </a:solidFill>
                <a:latin typeface="+mn-lt"/>
                <a:ea typeface="+mn-ea"/>
                <a:cs typeface="+mn-cs"/>
              </a:rPr>
              <a:t>.</a:t>
            </a:r>
          </a:p>
          <a:p>
            <a:pPr marL="0" indent="0" algn="just" rtl="1">
              <a:buNone/>
            </a:pPr>
            <a:r>
              <a:rPr lang="fa-IR" sz="2400" dirty="0" smtClean="0">
                <a:solidFill>
                  <a:schemeClr val="tx1"/>
                </a:solidFill>
                <a:latin typeface="+mn-lt"/>
                <a:ea typeface="+mn-ea"/>
                <a:cs typeface="+mn-cs"/>
              </a:rPr>
              <a:t> رایانه</a:t>
            </a:r>
            <a:r>
              <a:rPr lang="en-US" sz="2400" dirty="0" smtClean="0">
                <a:solidFill>
                  <a:schemeClr val="tx1"/>
                </a:solidFill>
                <a:latin typeface="+mn-lt"/>
                <a:ea typeface="+mn-ea"/>
                <a:cs typeface="+mn-cs"/>
              </a:rPr>
              <a:t>Altair </a:t>
            </a:r>
            <a:r>
              <a:rPr lang="en-US" sz="2400" dirty="0">
                <a:solidFill>
                  <a:schemeClr val="tx1"/>
                </a:solidFill>
                <a:latin typeface="+mn-lt"/>
                <a:ea typeface="+mn-ea"/>
                <a:cs typeface="+mn-cs"/>
              </a:rPr>
              <a:t>8800 </a:t>
            </a:r>
            <a:r>
              <a:rPr lang="fa-IR" sz="2400" dirty="0" smtClean="0">
                <a:solidFill>
                  <a:schemeClr val="tx1"/>
                </a:solidFill>
                <a:latin typeface="+mn-lt"/>
                <a:ea typeface="+mn-ea"/>
                <a:cs typeface="+mn-cs"/>
              </a:rPr>
              <a:t> راه </a:t>
            </a:r>
            <a:r>
              <a:rPr lang="fa-IR" sz="2400" dirty="0">
                <a:solidFill>
                  <a:schemeClr val="tx1"/>
                </a:solidFill>
                <a:latin typeface="+mn-lt"/>
                <a:ea typeface="+mn-ea"/>
                <a:cs typeface="+mn-cs"/>
              </a:rPr>
              <a:t>اندازی </a:t>
            </a:r>
            <a:r>
              <a:rPr lang="fa-IR" sz="2400" dirty="0" smtClean="0">
                <a:solidFill>
                  <a:schemeClr val="tx1"/>
                </a:solidFill>
                <a:latin typeface="+mn-lt"/>
                <a:ea typeface="+mn-ea"/>
                <a:cs typeface="+mn-cs"/>
              </a:rPr>
              <a:t>شد. اگرچه</a:t>
            </a:r>
            <a:r>
              <a:rPr lang="en-US" sz="2400" dirty="0" smtClean="0">
                <a:solidFill>
                  <a:schemeClr val="tx1"/>
                </a:solidFill>
                <a:latin typeface="+mn-lt"/>
                <a:ea typeface="+mn-ea"/>
                <a:cs typeface="+mn-cs"/>
              </a:rPr>
              <a:t>Altair </a:t>
            </a:r>
            <a:r>
              <a:rPr lang="en-US" sz="2400" dirty="0">
                <a:solidFill>
                  <a:schemeClr val="tx1"/>
                </a:solidFill>
                <a:latin typeface="+mn-lt"/>
                <a:ea typeface="+mn-ea"/>
                <a:cs typeface="+mn-cs"/>
              </a:rPr>
              <a:t>8800 </a:t>
            </a:r>
            <a:r>
              <a:rPr lang="fa-IR" sz="2400" dirty="0" smtClean="0">
                <a:solidFill>
                  <a:schemeClr val="tx1"/>
                </a:solidFill>
                <a:latin typeface="+mn-lt"/>
                <a:ea typeface="+mn-ea"/>
                <a:cs typeface="+mn-cs"/>
              </a:rPr>
              <a:t> نخستین </a:t>
            </a:r>
            <a:r>
              <a:rPr lang="fa-IR" sz="2400" dirty="0">
                <a:solidFill>
                  <a:schemeClr val="tx1"/>
                </a:solidFill>
                <a:latin typeface="+mn-lt"/>
                <a:ea typeface="+mn-ea"/>
                <a:cs typeface="+mn-cs"/>
              </a:rPr>
              <a:t>رایانه شخصی محسوب نمی‌‌شود، ولی فروش چندهزاری آن در نخستین سال فروش، موفقیتی دور از انتظار بود. این رایانه شخصی نخستین ماشینی بود که نرم‌افزار مایکروسافت </a:t>
            </a:r>
            <a:r>
              <a:rPr lang="en-US" sz="2400" dirty="0">
                <a:solidFill>
                  <a:schemeClr val="tx1"/>
                </a:solidFill>
                <a:latin typeface="+mn-lt"/>
                <a:ea typeface="+mn-ea"/>
                <a:cs typeface="+mn-cs"/>
              </a:rPr>
              <a:t>Altair BASIC </a:t>
            </a:r>
            <a:r>
              <a:rPr lang="fa-IR" sz="2400" dirty="0">
                <a:solidFill>
                  <a:schemeClr val="tx1"/>
                </a:solidFill>
                <a:latin typeface="+mn-lt"/>
                <a:ea typeface="+mn-ea"/>
                <a:cs typeface="+mn-cs"/>
              </a:rPr>
              <a:t>را فعال کرد. این ماشین مانند یک گیت از طریق نشریه </a:t>
            </a:r>
            <a:r>
              <a:rPr lang="en-US" sz="2400" dirty="0">
                <a:solidFill>
                  <a:schemeClr val="tx1"/>
                </a:solidFill>
                <a:latin typeface="+mn-lt"/>
                <a:ea typeface="+mn-ea"/>
                <a:cs typeface="+mn-cs"/>
              </a:rPr>
              <a:t>Popular Electronics </a:t>
            </a:r>
            <a:r>
              <a:rPr lang="fa-IR" sz="2400" dirty="0">
                <a:solidFill>
                  <a:schemeClr val="tx1"/>
                </a:solidFill>
                <a:latin typeface="+mn-lt"/>
                <a:ea typeface="+mn-ea"/>
                <a:cs typeface="+mn-cs"/>
              </a:rPr>
              <a:t>فروخته شد.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r" rtl="1"/>
            <a:r>
              <a:rPr lang="fa-IR" sz="2800" dirty="0"/>
              <a:t>مثال 9:</a:t>
            </a:r>
            <a:r>
              <a:rPr lang="fa-IR" sz="3200" dirty="0"/>
              <a:t> </a:t>
            </a:r>
            <a:r>
              <a:rPr lang="fa-IR" sz="2400" dirty="0"/>
              <a:t>الگوریتم برنامه ای را بنویسید که یک عدد مثبت را خوانده و تعداد ارقام عدد را نشان دهد.</a:t>
            </a:r>
            <a:endParaRPr lang="en-US" sz="2400" dirty="0"/>
          </a:p>
        </p:txBody>
      </p:sp>
      <p:sp>
        <p:nvSpPr>
          <p:cNvPr id="60420" name="Oval 4"/>
          <p:cNvSpPr>
            <a:spLocks noChangeArrowheads="1"/>
          </p:cNvSpPr>
          <p:nvPr/>
        </p:nvSpPr>
        <p:spPr bwMode="auto">
          <a:xfrm>
            <a:off x="4284663" y="1412875"/>
            <a:ext cx="935037" cy="287338"/>
          </a:xfrm>
          <a:prstGeom prst="ellipse">
            <a:avLst/>
          </a:prstGeom>
          <a:solidFill>
            <a:schemeClr val="accent1"/>
          </a:solidFill>
          <a:ln w="9525">
            <a:solidFill>
              <a:schemeClr val="tx1"/>
            </a:solidFill>
            <a:round/>
            <a:headEnd/>
            <a:tailEnd/>
          </a:ln>
          <a:effectLst/>
        </p:spPr>
        <p:txBody>
          <a:bodyPr wrap="none" anchor="ctr"/>
          <a:lstStyle/>
          <a:p>
            <a:pPr algn="ctr" rtl="0"/>
            <a:r>
              <a:rPr lang="fa-IR" sz="1400"/>
              <a:t>شروع</a:t>
            </a:r>
            <a:endParaRPr lang="en-US" sz="1400"/>
          </a:p>
        </p:txBody>
      </p:sp>
      <p:sp>
        <p:nvSpPr>
          <p:cNvPr id="60422" name="Line 6"/>
          <p:cNvSpPr>
            <a:spLocks noChangeShapeType="1"/>
          </p:cNvSpPr>
          <p:nvPr/>
        </p:nvSpPr>
        <p:spPr bwMode="auto">
          <a:xfrm>
            <a:off x="4716463" y="1700213"/>
            <a:ext cx="0" cy="215900"/>
          </a:xfrm>
          <a:prstGeom prst="line">
            <a:avLst/>
          </a:prstGeom>
          <a:noFill/>
          <a:ln w="9525">
            <a:solidFill>
              <a:schemeClr val="tx1"/>
            </a:solidFill>
            <a:round/>
            <a:headEnd/>
            <a:tailEnd type="triangle" w="med" len="med"/>
          </a:ln>
          <a:effectLst/>
        </p:spPr>
        <p:txBody>
          <a:bodyPr/>
          <a:lstStyle/>
          <a:p>
            <a:endParaRPr lang="en-US"/>
          </a:p>
        </p:txBody>
      </p:sp>
      <p:sp>
        <p:nvSpPr>
          <p:cNvPr id="60423" name="AutoShape 7"/>
          <p:cNvSpPr>
            <a:spLocks noChangeArrowheads="1"/>
          </p:cNvSpPr>
          <p:nvPr/>
        </p:nvSpPr>
        <p:spPr bwMode="auto">
          <a:xfrm>
            <a:off x="4211638" y="1916113"/>
            <a:ext cx="1008062" cy="360362"/>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sz="1400"/>
              <a:t>N</a:t>
            </a:r>
          </a:p>
        </p:txBody>
      </p:sp>
      <p:sp>
        <p:nvSpPr>
          <p:cNvPr id="60426" name="Line 10"/>
          <p:cNvSpPr>
            <a:spLocks noChangeShapeType="1"/>
          </p:cNvSpPr>
          <p:nvPr/>
        </p:nvSpPr>
        <p:spPr bwMode="auto">
          <a:xfrm>
            <a:off x="4716463" y="2276475"/>
            <a:ext cx="0" cy="215900"/>
          </a:xfrm>
          <a:prstGeom prst="line">
            <a:avLst/>
          </a:prstGeom>
          <a:noFill/>
          <a:ln w="9525">
            <a:solidFill>
              <a:schemeClr val="tx1"/>
            </a:solidFill>
            <a:round/>
            <a:headEnd/>
            <a:tailEnd type="triangle" w="med" len="med"/>
          </a:ln>
          <a:effectLst/>
        </p:spPr>
        <p:txBody>
          <a:bodyPr/>
          <a:lstStyle/>
          <a:p>
            <a:endParaRPr lang="en-US"/>
          </a:p>
        </p:txBody>
      </p:sp>
      <p:sp>
        <p:nvSpPr>
          <p:cNvPr id="60427" name="Rectangle 11"/>
          <p:cNvSpPr>
            <a:spLocks noChangeArrowheads="1"/>
          </p:cNvSpPr>
          <p:nvPr/>
        </p:nvSpPr>
        <p:spPr bwMode="auto">
          <a:xfrm>
            <a:off x="4284663" y="2492375"/>
            <a:ext cx="935037" cy="360363"/>
          </a:xfrm>
          <a:prstGeom prst="rect">
            <a:avLst/>
          </a:prstGeom>
          <a:solidFill>
            <a:schemeClr val="accent1"/>
          </a:solidFill>
          <a:ln w="9525">
            <a:solidFill>
              <a:schemeClr val="tx1"/>
            </a:solidFill>
            <a:miter lim="800000"/>
            <a:headEnd/>
            <a:tailEnd/>
          </a:ln>
          <a:effectLst/>
        </p:spPr>
        <p:txBody>
          <a:bodyPr wrap="none" anchor="ctr"/>
          <a:lstStyle/>
          <a:p>
            <a:pPr algn="ctr" rtl="0"/>
            <a:r>
              <a:rPr lang="en-US" sz="1400"/>
              <a:t>S</a:t>
            </a:r>
            <a:r>
              <a:rPr lang="fa-IR" sz="1400"/>
              <a:t> </a:t>
            </a:r>
            <a:r>
              <a:rPr lang="en-US" sz="1400">
                <a:sym typeface="Symbol" pitchFamily="18" charset="2"/>
              </a:rPr>
              <a:t>0</a:t>
            </a:r>
          </a:p>
        </p:txBody>
      </p:sp>
      <p:sp>
        <p:nvSpPr>
          <p:cNvPr id="60429" name="Text Box 13"/>
          <p:cNvSpPr txBox="1">
            <a:spLocks noChangeArrowheads="1"/>
          </p:cNvSpPr>
          <p:nvPr/>
        </p:nvSpPr>
        <p:spPr bwMode="auto">
          <a:xfrm>
            <a:off x="5580063" y="2443163"/>
            <a:ext cx="996950" cy="336550"/>
          </a:xfrm>
          <a:prstGeom prst="rect">
            <a:avLst/>
          </a:prstGeom>
          <a:noFill/>
          <a:ln w="9525">
            <a:noFill/>
            <a:miter lim="800000"/>
            <a:headEnd/>
            <a:tailEnd/>
          </a:ln>
          <a:effectLst/>
        </p:spPr>
        <p:txBody>
          <a:bodyPr wrap="none">
            <a:spAutoFit/>
          </a:bodyPr>
          <a:lstStyle/>
          <a:p>
            <a:pPr algn="l" rtl="0"/>
            <a:r>
              <a:rPr lang="fa-IR" sz="1600"/>
              <a:t>(تعداد ارقام)</a:t>
            </a:r>
            <a:endParaRPr lang="en-US" sz="1600"/>
          </a:p>
        </p:txBody>
      </p:sp>
      <p:sp>
        <p:nvSpPr>
          <p:cNvPr id="60430" name="Line 14"/>
          <p:cNvSpPr>
            <a:spLocks noChangeShapeType="1"/>
          </p:cNvSpPr>
          <p:nvPr/>
        </p:nvSpPr>
        <p:spPr bwMode="auto">
          <a:xfrm>
            <a:off x="4716463" y="2852738"/>
            <a:ext cx="0" cy="215900"/>
          </a:xfrm>
          <a:prstGeom prst="line">
            <a:avLst/>
          </a:prstGeom>
          <a:noFill/>
          <a:ln w="9525">
            <a:solidFill>
              <a:schemeClr val="tx1"/>
            </a:solidFill>
            <a:round/>
            <a:headEnd/>
            <a:tailEnd type="triangle" w="med" len="med"/>
          </a:ln>
          <a:effectLst/>
        </p:spPr>
        <p:txBody>
          <a:bodyPr/>
          <a:lstStyle/>
          <a:p>
            <a:endParaRPr lang="en-US"/>
          </a:p>
        </p:txBody>
      </p:sp>
      <p:sp>
        <p:nvSpPr>
          <p:cNvPr id="60431" name="Oval 15"/>
          <p:cNvSpPr>
            <a:spLocks noChangeArrowheads="1"/>
          </p:cNvSpPr>
          <p:nvPr/>
        </p:nvSpPr>
        <p:spPr bwMode="auto">
          <a:xfrm>
            <a:off x="4572000" y="3068638"/>
            <a:ext cx="360363" cy="2889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0432" name="Line 16"/>
          <p:cNvSpPr>
            <a:spLocks noChangeShapeType="1"/>
          </p:cNvSpPr>
          <p:nvPr/>
        </p:nvSpPr>
        <p:spPr bwMode="auto">
          <a:xfrm>
            <a:off x="4716463" y="3357563"/>
            <a:ext cx="0" cy="215900"/>
          </a:xfrm>
          <a:prstGeom prst="line">
            <a:avLst/>
          </a:prstGeom>
          <a:noFill/>
          <a:ln w="9525">
            <a:solidFill>
              <a:schemeClr val="tx1"/>
            </a:solidFill>
            <a:round/>
            <a:headEnd/>
            <a:tailEnd type="triangle" w="med" len="med"/>
          </a:ln>
          <a:effectLst/>
        </p:spPr>
        <p:txBody>
          <a:bodyPr/>
          <a:lstStyle/>
          <a:p>
            <a:endParaRPr lang="en-US"/>
          </a:p>
        </p:txBody>
      </p:sp>
      <p:sp>
        <p:nvSpPr>
          <p:cNvPr id="60433" name="Rectangle 17"/>
          <p:cNvSpPr>
            <a:spLocks noChangeArrowheads="1"/>
          </p:cNvSpPr>
          <p:nvPr/>
        </p:nvSpPr>
        <p:spPr bwMode="auto">
          <a:xfrm>
            <a:off x="3924300" y="3573463"/>
            <a:ext cx="1871663" cy="3603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60434" name="Object 18"/>
          <p:cNvGraphicFramePr>
            <a:graphicFrameLocks noGrp="1" noChangeAspect="1"/>
          </p:cNvGraphicFramePr>
          <p:nvPr>
            <p:ph idx="1"/>
          </p:nvPr>
        </p:nvGraphicFramePr>
        <p:xfrm>
          <a:off x="3995738" y="3643313"/>
          <a:ext cx="1584325" cy="287337"/>
        </p:xfrm>
        <a:graphic>
          <a:graphicData uri="http://schemas.openxmlformats.org/presentationml/2006/ole">
            <mc:AlternateContent xmlns:mc="http://schemas.openxmlformats.org/markup-compatibility/2006">
              <mc:Choice xmlns:v="urn:schemas-microsoft-com:vml" Requires="v">
                <p:oleObj spid="_x0000_s185365" name="Equation" r:id="rId3" imgW="1117440" imgH="203040" progId="Equation.3">
                  <p:embed/>
                </p:oleObj>
              </mc:Choice>
              <mc:Fallback>
                <p:oleObj name="Equation" r:id="rId3" imgW="11174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643313"/>
                        <a:ext cx="158432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36" name="Line 20"/>
          <p:cNvSpPr>
            <a:spLocks noChangeShapeType="1"/>
          </p:cNvSpPr>
          <p:nvPr/>
        </p:nvSpPr>
        <p:spPr bwMode="auto">
          <a:xfrm>
            <a:off x="4787900" y="3933825"/>
            <a:ext cx="0" cy="215900"/>
          </a:xfrm>
          <a:prstGeom prst="line">
            <a:avLst/>
          </a:prstGeom>
          <a:noFill/>
          <a:ln w="9525">
            <a:solidFill>
              <a:schemeClr val="tx1"/>
            </a:solidFill>
            <a:round/>
            <a:headEnd/>
            <a:tailEnd type="triangle" w="med" len="med"/>
          </a:ln>
          <a:effectLst/>
        </p:spPr>
        <p:txBody>
          <a:bodyPr/>
          <a:lstStyle/>
          <a:p>
            <a:endParaRPr lang="en-US"/>
          </a:p>
        </p:txBody>
      </p:sp>
      <p:sp>
        <p:nvSpPr>
          <p:cNvPr id="60437" name="Rectangle 21"/>
          <p:cNvSpPr>
            <a:spLocks noChangeArrowheads="1"/>
          </p:cNvSpPr>
          <p:nvPr/>
        </p:nvSpPr>
        <p:spPr bwMode="auto">
          <a:xfrm>
            <a:off x="4284663" y="4149725"/>
            <a:ext cx="935037" cy="360363"/>
          </a:xfrm>
          <a:prstGeom prst="rect">
            <a:avLst/>
          </a:prstGeom>
          <a:solidFill>
            <a:schemeClr val="accent1"/>
          </a:solidFill>
          <a:ln w="9525">
            <a:solidFill>
              <a:schemeClr val="tx1"/>
            </a:solidFill>
            <a:miter lim="800000"/>
            <a:headEnd/>
            <a:tailEnd/>
          </a:ln>
          <a:effectLst/>
        </p:spPr>
        <p:txBody>
          <a:bodyPr wrap="none" anchor="ctr"/>
          <a:lstStyle/>
          <a:p>
            <a:pPr algn="ctr" rtl="0"/>
            <a:r>
              <a:rPr lang="en-US" sz="1400"/>
              <a:t>S</a:t>
            </a:r>
            <a:r>
              <a:rPr lang="fa-IR" sz="1400"/>
              <a:t> </a:t>
            </a:r>
            <a:r>
              <a:rPr lang="en-US" sz="1400"/>
              <a:t> ← S+1</a:t>
            </a:r>
            <a:endParaRPr lang="en-US"/>
          </a:p>
        </p:txBody>
      </p:sp>
      <p:sp>
        <p:nvSpPr>
          <p:cNvPr id="60438" name="Line 22"/>
          <p:cNvSpPr>
            <a:spLocks noChangeShapeType="1"/>
          </p:cNvSpPr>
          <p:nvPr/>
        </p:nvSpPr>
        <p:spPr bwMode="auto">
          <a:xfrm>
            <a:off x="4787900" y="4508500"/>
            <a:ext cx="0" cy="215900"/>
          </a:xfrm>
          <a:prstGeom prst="line">
            <a:avLst/>
          </a:prstGeom>
          <a:noFill/>
          <a:ln w="9525">
            <a:solidFill>
              <a:schemeClr val="tx1"/>
            </a:solidFill>
            <a:round/>
            <a:headEnd/>
            <a:tailEnd type="triangle" w="med" len="med"/>
          </a:ln>
          <a:effectLst/>
        </p:spPr>
        <p:txBody>
          <a:bodyPr/>
          <a:lstStyle/>
          <a:p>
            <a:endParaRPr lang="en-US"/>
          </a:p>
        </p:txBody>
      </p:sp>
      <p:sp>
        <p:nvSpPr>
          <p:cNvPr id="60439" name="AutoShape 23"/>
          <p:cNvSpPr>
            <a:spLocks noChangeArrowheads="1"/>
          </p:cNvSpPr>
          <p:nvPr/>
        </p:nvSpPr>
        <p:spPr bwMode="auto">
          <a:xfrm>
            <a:off x="4427538" y="4724400"/>
            <a:ext cx="720725" cy="576263"/>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N&gt;0</a:t>
            </a:r>
          </a:p>
        </p:txBody>
      </p:sp>
      <p:sp>
        <p:nvSpPr>
          <p:cNvPr id="60441" name="Line 25"/>
          <p:cNvSpPr>
            <a:spLocks noChangeShapeType="1"/>
          </p:cNvSpPr>
          <p:nvPr/>
        </p:nvSpPr>
        <p:spPr bwMode="auto">
          <a:xfrm>
            <a:off x="4787900" y="5300663"/>
            <a:ext cx="0" cy="215900"/>
          </a:xfrm>
          <a:prstGeom prst="line">
            <a:avLst/>
          </a:prstGeom>
          <a:noFill/>
          <a:ln w="9525">
            <a:solidFill>
              <a:schemeClr val="tx1"/>
            </a:solidFill>
            <a:round/>
            <a:headEnd/>
            <a:tailEnd type="triangle" w="med" len="med"/>
          </a:ln>
          <a:effectLst/>
        </p:spPr>
        <p:txBody>
          <a:bodyPr/>
          <a:lstStyle/>
          <a:p>
            <a:endParaRPr lang="en-US"/>
          </a:p>
        </p:txBody>
      </p:sp>
      <p:sp>
        <p:nvSpPr>
          <p:cNvPr id="60442" name="Line 26"/>
          <p:cNvSpPr>
            <a:spLocks noChangeShapeType="1"/>
          </p:cNvSpPr>
          <p:nvPr/>
        </p:nvSpPr>
        <p:spPr bwMode="auto">
          <a:xfrm flipH="1">
            <a:off x="3635375" y="5013325"/>
            <a:ext cx="792163" cy="0"/>
          </a:xfrm>
          <a:prstGeom prst="line">
            <a:avLst/>
          </a:prstGeom>
          <a:noFill/>
          <a:ln w="9525">
            <a:solidFill>
              <a:schemeClr val="tx1"/>
            </a:solidFill>
            <a:round/>
            <a:headEnd/>
            <a:tailEnd/>
          </a:ln>
          <a:effectLst/>
        </p:spPr>
        <p:txBody>
          <a:bodyPr/>
          <a:lstStyle/>
          <a:p>
            <a:endParaRPr lang="en-US"/>
          </a:p>
        </p:txBody>
      </p:sp>
      <p:sp>
        <p:nvSpPr>
          <p:cNvPr id="60443" name="Text Box 27"/>
          <p:cNvSpPr txBox="1">
            <a:spLocks noChangeArrowheads="1"/>
          </p:cNvSpPr>
          <p:nvPr/>
        </p:nvSpPr>
        <p:spPr bwMode="auto">
          <a:xfrm>
            <a:off x="4067175" y="4724400"/>
            <a:ext cx="303213" cy="304800"/>
          </a:xfrm>
          <a:prstGeom prst="rect">
            <a:avLst/>
          </a:prstGeom>
          <a:noFill/>
          <a:ln w="9525">
            <a:noFill/>
            <a:miter lim="800000"/>
            <a:headEnd/>
            <a:tailEnd/>
          </a:ln>
          <a:effectLst/>
        </p:spPr>
        <p:txBody>
          <a:bodyPr wrap="none">
            <a:spAutoFit/>
          </a:bodyPr>
          <a:lstStyle/>
          <a:p>
            <a:pPr algn="l" rtl="0"/>
            <a:r>
              <a:rPr lang="en-US" sz="1400"/>
              <a:t>Y</a:t>
            </a:r>
          </a:p>
        </p:txBody>
      </p:sp>
      <p:sp>
        <p:nvSpPr>
          <p:cNvPr id="60444" name="Text Box 28"/>
          <p:cNvSpPr txBox="1">
            <a:spLocks noChangeArrowheads="1"/>
          </p:cNvSpPr>
          <p:nvPr/>
        </p:nvSpPr>
        <p:spPr bwMode="auto">
          <a:xfrm>
            <a:off x="4787900" y="5229225"/>
            <a:ext cx="312738" cy="304800"/>
          </a:xfrm>
          <a:prstGeom prst="rect">
            <a:avLst/>
          </a:prstGeom>
          <a:noFill/>
          <a:ln w="9525">
            <a:noFill/>
            <a:miter lim="800000"/>
            <a:headEnd/>
            <a:tailEnd/>
          </a:ln>
          <a:effectLst/>
        </p:spPr>
        <p:txBody>
          <a:bodyPr wrap="none">
            <a:spAutoFit/>
          </a:bodyPr>
          <a:lstStyle/>
          <a:p>
            <a:pPr algn="l" rtl="0"/>
            <a:r>
              <a:rPr lang="en-US" sz="1400"/>
              <a:t>N</a:t>
            </a:r>
          </a:p>
        </p:txBody>
      </p:sp>
      <p:sp>
        <p:nvSpPr>
          <p:cNvPr id="60445" name="Line 29"/>
          <p:cNvSpPr>
            <a:spLocks noChangeShapeType="1"/>
          </p:cNvSpPr>
          <p:nvPr/>
        </p:nvSpPr>
        <p:spPr bwMode="auto">
          <a:xfrm flipV="1">
            <a:off x="3635375" y="3213100"/>
            <a:ext cx="0" cy="1800225"/>
          </a:xfrm>
          <a:prstGeom prst="line">
            <a:avLst/>
          </a:prstGeom>
          <a:noFill/>
          <a:ln w="9525">
            <a:solidFill>
              <a:schemeClr val="tx1"/>
            </a:solidFill>
            <a:round/>
            <a:headEnd/>
            <a:tailEnd/>
          </a:ln>
          <a:effectLst/>
        </p:spPr>
        <p:txBody>
          <a:bodyPr/>
          <a:lstStyle/>
          <a:p>
            <a:endParaRPr lang="en-US"/>
          </a:p>
        </p:txBody>
      </p:sp>
      <p:sp>
        <p:nvSpPr>
          <p:cNvPr id="60446" name="Line 30"/>
          <p:cNvSpPr>
            <a:spLocks noChangeShapeType="1"/>
          </p:cNvSpPr>
          <p:nvPr/>
        </p:nvSpPr>
        <p:spPr bwMode="auto">
          <a:xfrm>
            <a:off x="3635375" y="3213100"/>
            <a:ext cx="936625" cy="0"/>
          </a:xfrm>
          <a:prstGeom prst="line">
            <a:avLst/>
          </a:prstGeom>
          <a:noFill/>
          <a:ln w="9525">
            <a:solidFill>
              <a:schemeClr val="tx1"/>
            </a:solidFill>
            <a:round/>
            <a:headEnd/>
            <a:tailEnd type="triangle" w="med" len="med"/>
          </a:ln>
          <a:effectLst/>
        </p:spPr>
        <p:txBody>
          <a:bodyPr/>
          <a:lstStyle/>
          <a:p>
            <a:endParaRPr lang="en-US"/>
          </a:p>
        </p:txBody>
      </p:sp>
      <p:sp>
        <p:nvSpPr>
          <p:cNvPr id="60447" name="AutoShape 31"/>
          <p:cNvSpPr>
            <a:spLocks noChangeArrowheads="1"/>
          </p:cNvSpPr>
          <p:nvPr/>
        </p:nvSpPr>
        <p:spPr bwMode="auto">
          <a:xfrm>
            <a:off x="4427538" y="5516563"/>
            <a:ext cx="865187" cy="2889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400"/>
              <a:t>S</a:t>
            </a:r>
          </a:p>
        </p:txBody>
      </p:sp>
      <p:sp>
        <p:nvSpPr>
          <p:cNvPr id="60449" name="Line 33"/>
          <p:cNvSpPr>
            <a:spLocks noChangeShapeType="1"/>
          </p:cNvSpPr>
          <p:nvPr/>
        </p:nvSpPr>
        <p:spPr bwMode="auto">
          <a:xfrm>
            <a:off x="4787900" y="5805488"/>
            <a:ext cx="0" cy="215900"/>
          </a:xfrm>
          <a:prstGeom prst="line">
            <a:avLst/>
          </a:prstGeom>
          <a:noFill/>
          <a:ln w="9525">
            <a:solidFill>
              <a:schemeClr val="tx1"/>
            </a:solidFill>
            <a:round/>
            <a:headEnd/>
            <a:tailEnd type="triangle" w="med" len="med"/>
          </a:ln>
          <a:effectLst/>
        </p:spPr>
        <p:txBody>
          <a:bodyPr/>
          <a:lstStyle/>
          <a:p>
            <a:endParaRPr lang="en-US"/>
          </a:p>
        </p:txBody>
      </p:sp>
      <p:sp>
        <p:nvSpPr>
          <p:cNvPr id="60450" name="Oval 34"/>
          <p:cNvSpPr>
            <a:spLocks noChangeArrowheads="1"/>
          </p:cNvSpPr>
          <p:nvPr/>
        </p:nvSpPr>
        <p:spPr bwMode="auto">
          <a:xfrm>
            <a:off x="4284663" y="6021388"/>
            <a:ext cx="935037" cy="287337"/>
          </a:xfrm>
          <a:prstGeom prst="ellipse">
            <a:avLst/>
          </a:prstGeom>
          <a:solidFill>
            <a:schemeClr val="accent1"/>
          </a:solidFill>
          <a:ln w="9525">
            <a:solidFill>
              <a:schemeClr val="tx1"/>
            </a:solidFill>
            <a:round/>
            <a:headEnd/>
            <a:tailEnd/>
          </a:ln>
          <a:effectLst/>
        </p:spPr>
        <p:txBody>
          <a:bodyPr wrap="none" anchor="ctr"/>
          <a:lstStyle/>
          <a:p>
            <a:pPr algn="ctr" rtl="0"/>
            <a:r>
              <a:rPr lang="fa-IR" sz="1400"/>
              <a:t>پایان</a:t>
            </a:r>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0420"/>
                                        </p:tgtEl>
                                        <p:attrNameLst>
                                          <p:attrName>style.visibility</p:attrName>
                                        </p:attrNameLst>
                                      </p:cBhvr>
                                      <p:to>
                                        <p:strVal val="visible"/>
                                      </p:to>
                                    </p:set>
                                    <p:anim calcmode="lin" valueType="num">
                                      <p:cBhvr>
                                        <p:cTn id="7" dur="500" fill="hold"/>
                                        <p:tgtEl>
                                          <p:spTgt spid="60420"/>
                                        </p:tgtEl>
                                        <p:attrNameLst>
                                          <p:attrName>ppt_w</p:attrName>
                                        </p:attrNameLst>
                                      </p:cBhvr>
                                      <p:tavLst>
                                        <p:tav tm="0">
                                          <p:val>
                                            <p:fltVal val="0"/>
                                          </p:val>
                                        </p:tav>
                                        <p:tav tm="100000">
                                          <p:val>
                                            <p:strVal val="#ppt_w"/>
                                          </p:val>
                                        </p:tav>
                                      </p:tavLst>
                                    </p:anim>
                                    <p:anim calcmode="lin" valueType="num">
                                      <p:cBhvr>
                                        <p:cTn id="8" dur="500" fill="hold"/>
                                        <p:tgtEl>
                                          <p:spTgt spid="60420"/>
                                        </p:tgtEl>
                                        <p:attrNameLst>
                                          <p:attrName>ppt_h</p:attrName>
                                        </p:attrNameLst>
                                      </p:cBhvr>
                                      <p:tavLst>
                                        <p:tav tm="0">
                                          <p:val>
                                            <p:fltVal val="0"/>
                                          </p:val>
                                        </p:tav>
                                        <p:tav tm="100000">
                                          <p:val>
                                            <p:strVal val="#ppt_h"/>
                                          </p:val>
                                        </p:tav>
                                      </p:tavLst>
                                    </p:anim>
                                    <p:anim calcmode="lin" valueType="num">
                                      <p:cBhvr>
                                        <p:cTn id="9" dur="500" fill="hold"/>
                                        <p:tgtEl>
                                          <p:spTgt spid="60420"/>
                                        </p:tgtEl>
                                        <p:attrNameLst>
                                          <p:attrName>style.rotation</p:attrName>
                                        </p:attrNameLst>
                                      </p:cBhvr>
                                      <p:tavLst>
                                        <p:tav tm="0">
                                          <p:val>
                                            <p:fltVal val="90"/>
                                          </p:val>
                                        </p:tav>
                                        <p:tav tm="100000">
                                          <p:val>
                                            <p:fltVal val="0"/>
                                          </p:val>
                                        </p:tav>
                                      </p:tavLst>
                                    </p:anim>
                                    <p:animEffect transition="in" filter="fade">
                                      <p:cBhvr>
                                        <p:cTn id="10" dur="500"/>
                                        <p:tgtEl>
                                          <p:spTgt spid="6042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60422"/>
                                        </p:tgtEl>
                                        <p:attrNameLst>
                                          <p:attrName>style.visibility</p:attrName>
                                        </p:attrNameLst>
                                      </p:cBhvr>
                                      <p:to>
                                        <p:strVal val="visible"/>
                                      </p:to>
                                    </p:set>
                                    <p:anim calcmode="lin" valueType="num">
                                      <p:cBhvr>
                                        <p:cTn id="13" dur="500" fill="hold"/>
                                        <p:tgtEl>
                                          <p:spTgt spid="60422"/>
                                        </p:tgtEl>
                                        <p:attrNameLst>
                                          <p:attrName>ppt_w</p:attrName>
                                        </p:attrNameLst>
                                      </p:cBhvr>
                                      <p:tavLst>
                                        <p:tav tm="0">
                                          <p:val>
                                            <p:fltVal val="0"/>
                                          </p:val>
                                        </p:tav>
                                        <p:tav tm="100000">
                                          <p:val>
                                            <p:strVal val="#ppt_w"/>
                                          </p:val>
                                        </p:tav>
                                      </p:tavLst>
                                    </p:anim>
                                    <p:anim calcmode="lin" valueType="num">
                                      <p:cBhvr>
                                        <p:cTn id="14" dur="500" fill="hold"/>
                                        <p:tgtEl>
                                          <p:spTgt spid="60422"/>
                                        </p:tgtEl>
                                        <p:attrNameLst>
                                          <p:attrName>ppt_h</p:attrName>
                                        </p:attrNameLst>
                                      </p:cBhvr>
                                      <p:tavLst>
                                        <p:tav tm="0">
                                          <p:val>
                                            <p:fltVal val="0"/>
                                          </p:val>
                                        </p:tav>
                                        <p:tav tm="100000">
                                          <p:val>
                                            <p:strVal val="#ppt_h"/>
                                          </p:val>
                                        </p:tav>
                                      </p:tavLst>
                                    </p:anim>
                                    <p:anim calcmode="lin" valueType="num">
                                      <p:cBhvr>
                                        <p:cTn id="15" dur="500" fill="hold"/>
                                        <p:tgtEl>
                                          <p:spTgt spid="60422"/>
                                        </p:tgtEl>
                                        <p:attrNameLst>
                                          <p:attrName>style.rotation</p:attrName>
                                        </p:attrNameLst>
                                      </p:cBhvr>
                                      <p:tavLst>
                                        <p:tav tm="0">
                                          <p:val>
                                            <p:fltVal val="90"/>
                                          </p:val>
                                        </p:tav>
                                        <p:tav tm="100000">
                                          <p:val>
                                            <p:fltVal val="0"/>
                                          </p:val>
                                        </p:tav>
                                      </p:tavLst>
                                    </p:anim>
                                    <p:animEffect transition="in" filter="fade">
                                      <p:cBhvr>
                                        <p:cTn id="16" dur="500"/>
                                        <p:tgtEl>
                                          <p:spTgt spid="60422"/>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60423"/>
                                        </p:tgtEl>
                                        <p:attrNameLst>
                                          <p:attrName>style.visibility</p:attrName>
                                        </p:attrNameLst>
                                      </p:cBhvr>
                                      <p:to>
                                        <p:strVal val="visible"/>
                                      </p:to>
                                    </p:set>
                                    <p:anim calcmode="lin" valueType="num">
                                      <p:cBhvr>
                                        <p:cTn id="19" dur="500" fill="hold"/>
                                        <p:tgtEl>
                                          <p:spTgt spid="60423"/>
                                        </p:tgtEl>
                                        <p:attrNameLst>
                                          <p:attrName>ppt_w</p:attrName>
                                        </p:attrNameLst>
                                      </p:cBhvr>
                                      <p:tavLst>
                                        <p:tav tm="0">
                                          <p:val>
                                            <p:fltVal val="0"/>
                                          </p:val>
                                        </p:tav>
                                        <p:tav tm="100000">
                                          <p:val>
                                            <p:strVal val="#ppt_w"/>
                                          </p:val>
                                        </p:tav>
                                      </p:tavLst>
                                    </p:anim>
                                    <p:anim calcmode="lin" valueType="num">
                                      <p:cBhvr>
                                        <p:cTn id="20" dur="500" fill="hold"/>
                                        <p:tgtEl>
                                          <p:spTgt spid="60423"/>
                                        </p:tgtEl>
                                        <p:attrNameLst>
                                          <p:attrName>ppt_h</p:attrName>
                                        </p:attrNameLst>
                                      </p:cBhvr>
                                      <p:tavLst>
                                        <p:tav tm="0">
                                          <p:val>
                                            <p:fltVal val="0"/>
                                          </p:val>
                                        </p:tav>
                                        <p:tav tm="100000">
                                          <p:val>
                                            <p:strVal val="#ppt_h"/>
                                          </p:val>
                                        </p:tav>
                                      </p:tavLst>
                                    </p:anim>
                                    <p:anim calcmode="lin" valueType="num">
                                      <p:cBhvr>
                                        <p:cTn id="21" dur="500" fill="hold"/>
                                        <p:tgtEl>
                                          <p:spTgt spid="60423"/>
                                        </p:tgtEl>
                                        <p:attrNameLst>
                                          <p:attrName>style.rotation</p:attrName>
                                        </p:attrNameLst>
                                      </p:cBhvr>
                                      <p:tavLst>
                                        <p:tav tm="0">
                                          <p:val>
                                            <p:fltVal val="90"/>
                                          </p:val>
                                        </p:tav>
                                        <p:tav tm="100000">
                                          <p:val>
                                            <p:fltVal val="0"/>
                                          </p:val>
                                        </p:tav>
                                      </p:tavLst>
                                    </p:anim>
                                    <p:animEffect transition="in" filter="fade">
                                      <p:cBhvr>
                                        <p:cTn id="22" dur="500"/>
                                        <p:tgtEl>
                                          <p:spTgt spid="60423"/>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60426"/>
                                        </p:tgtEl>
                                        <p:attrNameLst>
                                          <p:attrName>style.visibility</p:attrName>
                                        </p:attrNameLst>
                                      </p:cBhvr>
                                      <p:to>
                                        <p:strVal val="visible"/>
                                      </p:to>
                                    </p:set>
                                    <p:anim calcmode="lin" valueType="num">
                                      <p:cBhvr>
                                        <p:cTn id="25" dur="500" fill="hold"/>
                                        <p:tgtEl>
                                          <p:spTgt spid="60426"/>
                                        </p:tgtEl>
                                        <p:attrNameLst>
                                          <p:attrName>ppt_w</p:attrName>
                                        </p:attrNameLst>
                                      </p:cBhvr>
                                      <p:tavLst>
                                        <p:tav tm="0">
                                          <p:val>
                                            <p:fltVal val="0"/>
                                          </p:val>
                                        </p:tav>
                                        <p:tav tm="100000">
                                          <p:val>
                                            <p:strVal val="#ppt_w"/>
                                          </p:val>
                                        </p:tav>
                                      </p:tavLst>
                                    </p:anim>
                                    <p:anim calcmode="lin" valueType="num">
                                      <p:cBhvr>
                                        <p:cTn id="26" dur="500" fill="hold"/>
                                        <p:tgtEl>
                                          <p:spTgt spid="60426"/>
                                        </p:tgtEl>
                                        <p:attrNameLst>
                                          <p:attrName>ppt_h</p:attrName>
                                        </p:attrNameLst>
                                      </p:cBhvr>
                                      <p:tavLst>
                                        <p:tav tm="0">
                                          <p:val>
                                            <p:fltVal val="0"/>
                                          </p:val>
                                        </p:tav>
                                        <p:tav tm="100000">
                                          <p:val>
                                            <p:strVal val="#ppt_h"/>
                                          </p:val>
                                        </p:tav>
                                      </p:tavLst>
                                    </p:anim>
                                    <p:anim calcmode="lin" valueType="num">
                                      <p:cBhvr>
                                        <p:cTn id="27" dur="500" fill="hold"/>
                                        <p:tgtEl>
                                          <p:spTgt spid="60426"/>
                                        </p:tgtEl>
                                        <p:attrNameLst>
                                          <p:attrName>style.rotation</p:attrName>
                                        </p:attrNameLst>
                                      </p:cBhvr>
                                      <p:tavLst>
                                        <p:tav tm="0">
                                          <p:val>
                                            <p:fltVal val="90"/>
                                          </p:val>
                                        </p:tav>
                                        <p:tav tm="100000">
                                          <p:val>
                                            <p:fltVal val="0"/>
                                          </p:val>
                                        </p:tav>
                                      </p:tavLst>
                                    </p:anim>
                                    <p:animEffect transition="in" filter="fade">
                                      <p:cBhvr>
                                        <p:cTn id="28" dur="500"/>
                                        <p:tgtEl>
                                          <p:spTgt spid="60426"/>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60427"/>
                                        </p:tgtEl>
                                        <p:attrNameLst>
                                          <p:attrName>style.visibility</p:attrName>
                                        </p:attrNameLst>
                                      </p:cBhvr>
                                      <p:to>
                                        <p:strVal val="visible"/>
                                      </p:to>
                                    </p:set>
                                    <p:anim calcmode="lin" valueType="num">
                                      <p:cBhvr>
                                        <p:cTn id="31" dur="500" fill="hold"/>
                                        <p:tgtEl>
                                          <p:spTgt spid="60427"/>
                                        </p:tgtEl>
                                        <p:attrNameLst>
                                          <p:attrName>ppt_w</p:attrName>
                                        </p:attrNameLst>
                                      </p:cBhvr>
                                      <p:tavLst>
                                        <p:tav tm="0">
                                          <p:val>
                                            <p:fltVal val="0"/>
                                          </p:val>
                                        </p:tav>
                                        <p:tav tm="100000">
                                          <p:val>
                                            <p:strVal val="#ppt_w"/>
                                          </p:val>
                                        </p:tav>
                                      </p:tavLst>
                                    </p:anim>
                                    <p:anim calcmode="lin" valueType="num">
                                      <p:cBhvr>
                                        <p:cTn id="32" dur="500" fill="hold"/>
                                        <p:tgtEl>
                                          <p:spTgt spid="60427"/>
                                        </p:tgtEl>
                                        <p:attrNameLst>
                                          <p:attrName>ppt_h</p:attrName>
                                        </p:attrNameLst>
                                      </p:cBhvr>
                                      <p:tavLst>
                                        <p:tav tm="0">
                                          <p:val>
                                            <p:fltVal val="0"/>
                                          </p:val>
                                        </p:tav>
                                        <p:tav tm="100000">
                                          <p:val>
                                            <p:strVal val="#ppt_h"/>
                                          </p:val>
                                        </p:tav>
                                      </p:tavLst>
                                    </p:anim>
                                    <p:anim calcmode="lin" valueType="num">
                                      <p:cBhvr>
                                        <p:cTn id="33" dur="500" fill="hold"/>
                                        <p:tgtEl>
                                          <p:spTgt spid="60427"/>
                                        </p:tgtEl>
                                        <p:attrNameLst>
                                          <p:attrName>style.rotation</p:attrName>
                                        </p:attrNameLst>
                                      </p:cBhvr>
                                      <p:tavLst>
                                        <p:tav tm="0">
                                          <p:val>
                                            <p:fltVal val="90"/>
                                          </p:val>
                                        </p:tav>
                                        <p:tav tm="100000">
                                          <p:val>
                                            <p:fltVal val="0"/>
                                          </p:val>
                                        </p:tav>
                                      </p:tavLst>
                                    </p:anim>
                                    <p:animEffect transition="in" filter="fade">
                                      <p:cBhvr>
                                        <p:cTn id="34" dur="500"/>
                                        <p:tgtEl>
                                          <p:spTgt spid="60427"/>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60429"/>
                                        </p:tgtEl>
                                        <p:attrNameLst>
                                          <p:attrName>style.visibility</p:attrName>
                                        </p:attrNameLst>
                                      </p:cBhvr>
                                      <p:to>
                                        <p:strVal val="visible"/>
                                      </p:to>
                                    </p:set>
                                    <p:anim calcmode="lin" valueType="num">
                                      <p:cBhvr>
                                        <p:cTn id="37" dur="500" fill="hold"/>
                                        <p:tgtEl>
                                          <p:spTgt spid="60429"/>
                                        </p:tgtEl>
                                        <p:attrNameLst>
                                          <p:attrName>ppt_w</p:attrName>
                                        </p:attrNameLst>
                                      </p:cBhvr>
                                      <p:tavLst>
                                        <p:tav tm="0">
                                          <p:val>
                                            <p:fltVal val="0"/>
                                          </p:val>
                                        </p:tav>
                                        <p:tav tm="100000">
                                          <p:val>
                                            <p:strVal val="#ppt_w"/>
                                          </p:val>
                                        </p:tav>
                                      </p:tavLst>
                                    </p:anim>
                                    <p:anim calcmode="lin" valueType="num">
                                      <p:cBhvr>
                                        <p:cTn id="38" dur="500" fill="hold"/>
                                        <p:tgtEl>
                                          <p:spTgt spid="60429"/>
                                        </p:tgtEl>
                                        <p:attrNameLst>
                                          <p:attrName>ppt_h</p:attrName>
                                        </p:attrNameLst>
                                      </p:cBhvr>
                                      <p:tavLst>
                                        <p:tav tm="0">
                                          <p:val>
                                            <p:fltVal val="0"/>
                                          </p:val>
                                        </p:tav>
                                        <p:tav tm="100000">
                                          <p:val>
                                            <p:strVal val="#ppt_h"/>
                                          </p:val>
                                        </p:tav>
                                      </p:tavLst>
                                    </p:anim>
                                    <p:anim calcmode="lin" valueType="num">
                                      <p:cBhvr>
                                        <p:cTn id="39" dur="500" fill="hold"/>
                                        <p:tgtEl>
                                          <p:spTgt spid="60429"/>
                                        </p:tgtEl>
                                        <p:attrNameLst>
                                          <p:attrName>style.rotation</p:attrName>
                                        </p:attrNameLst>
                                      </p:cBhvr>
                                      <p:tavLst>
                                        <p:tav tm="0">
                                          <p:val>
                                            <p:fltVal val="90"/>
                                          </p:val>
                                        </p:tav>
                                        <p:tav tm="100000">
                                          <p:val>
                                            <p:fltVal val="0"/>
                                          </p:val>
                                        </p:tav>
                                      </p:tavLst>
                                    </p:anim>
                                    <p:animEffect transition="in" filter="fade">
                                      <p:cBhvr>
                                        <p:cTn id="40" dur="500"/>
                                        <p:tgtEl>
                                          <p:spTgt spid="60429"/>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60430"/>
                                        </p:tgtEl>
                                        <p:attrNameLst>
                                          <p:attrName>style.visibility</p:attrName>
                                        </p:attrNameLst>
                                      </p:cBhvr>
                                      <p:to>
                                        <p:strVal val="visible"/>
                                      </p:to>
                                    </p:set>
                                    <p:anim calcmode="lin" valueType="num">
                                      <p:cBhvr>
                                        <p:cTn id="43" dur="500" fill="hold"/>
                                        <p:tgtEl>
                                          <p:spTgt spid="60430"/>
                                        </p:tgtEl>
                                        <p:attrNameLst>
                                          <p:attrName>ppt_w</p:attrName>
                                        </p:attrNameLst>
                                      </p:cBhvr>
                                      <p:tavLst>
                                        <p:tav tm="0">
                                          <p:val>
                                            <p:fltVal val="0"/>
                                          </p:val>
                                        </p:tav>
                                        <p:tav tm="100000">
                                          <p:val>
                                            <p:strVal val="#ppt_w"/>
                                          </p:val>
                                        </p:tav>
                                      </p:tavLst>
                                    </p:anim>
                                    <p:anim calcmode="lin" valueType="num">
                                      <p:cBhvr>
                                        <p:cTn id="44" dur="500" fill="hold"/>
                                        <p:tgtEl>
                                          <p:spTgt spid="60430"/>
                                        </p:tgtEl>
                                        <p:attrNameLst>
                                          <p:attrName>ppt_h</p:attrName>
                                        </p:attrNameLst>
                                      </p:cBhvr>
                                      <p:tavLst>
                                        <p:tav tm="0">
                                          <p:val>
                                            <p:fltVal val="0"/>
                                          </p:val>
                                        </p:tav>
                                        <p:tav tm="100000">
                                          <p:val>
                                            <p:strVal val="#ppt_h"/>
                                          </p:val>
                                        </p:tav>
                                      </p:tavLst>
                                    </p:anim>
                                    <p:anim calcmode="lin" valueType="num">
                                      <p:cBhvr>
                                        <p:cTn id="45" dur="500" fill="hold"/>
                                        <p:tgtEl>
                                          <p:spTgt spid="60430"/>
                                        </p:tgtEl>
                                        <p:attrNameLst>
                                          <p:attrName>style.rotation</p:attrName>
                                        </p:attrNameLst>
                                      </p:cBhvr>
                                      <p:tavLst>
                                        <p:tav tm="0">
                                          <p:val>
                                            <p:fltVal val="90"/>
                                          </p:val>
                                        </p:tav>
                                        <p:tav tm="100000">
                                          <p:val>
                                            <p:fltVal val="0"/>
                                          </p:val>
                                        </p:tav>
                                      </p:tavLst>
                                    </p:anim>
                                    <p:animEffect transition="in" filter="fade">
                                      <p:cBhvr>
                                        <p:cTn id="46" dur="500"/>
                                        <p:tgtEl>
                                          <p:spTgt spid="60430"/>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60431"/>
                                        </p:tgtEl>
                                        <p:attrNameLst>
                                          <p:attrName>style.visibility</p:attrName>
                                        </p:attrNameLst>
                                      </p:cBhvr>
                                      <p:to>
                                        <p:strVal val="visible"/>
                                      </p:to>
                                    </p:set>
                                    <p:anim calcmode="lin" valueType="num">
                                      <p:cBhvr>
                                        <p:cTn id="49" dur="500" fill="hold"/>
                                        <p:tgtEl>
                                          <p:spTgt spid="60431"/>
                                        </p:tgtEl>
                                        <p:attrNameLst>
                                          <p:attrName>ppt_w</p:attrName>
                                        </p:attrNameLst>
                                      </p:cBhvr>
                                      <p:tavLst>
                                        <p:tav tm="0">
                                          <p:val>
                                            <p:fltVal val="0"/>
                                          </p:val>
                                        </p:tav>
                                        <p:tav tm="100000">
                                          <p:val>
                                            <p:strVal val="#ppt_w"/>
                                          </p:val>
                                        </p:tav>
                                      </p:tavLst>
                                    </p:anim>
                                    <p:anim calcmode="lin" valueType="num">
                                      <p:cBhvr>
                                        <p:cTn id="50" dur="500" fill="hold"/>
                                        <p:tgtEl>
                                          <p:spTgt spid="60431"/>
                                        </p:tgtEl>
                                        <p:attrNameLst>
                                          <p:attrName>ppt_h</p:attrName>
                                        </p:attrNameLst>
                                      </p:cBhvr>
                                      <p:tavLst>
                                        <p:tav tm="0">
                                          <p:val>
                                            <p:fltVal val="0"/>
                                          </p:val>
                                        </p:tav>
                                        <p:tav tm="100000">
                                          <p:val>
                                            <p:strVal val="#ppt_h"/>
                                          </p:val>
                                        </p:tav>
                                      </p:tavLst>
                                    </p:anim>
                                    <p:anim calcmode="lin" valueType="num">
                                      <p:cBhvr>
                                        <p:cTn id="51" dur="500" fill="hold"/>
                                        <p:tgtEl>
                                          <p:spTgt spid="60431"/>
                                        </p:tgtEl>
                                        <p:attrNameLst>
                                          <p:attrName>style.rotation</p:attrName>
                                        </p:attrNameLst>
                                      </p:cBhvr>
                                      <p:tavLst>
                                        <p:tav tm="0">
                                          <p:val>
                                            <p:fltVal val="90"/>
                                          </p:val>
                                        </p:tav>
                                        <p:tav tm="100000">
                                          <p:val>
                                            <p:fltVal val="0"/>
                                          </p:val>
                                        </p:tav>
                                      </p:tavLst>
                                    </p:anim>
                                    <p:animEffect transition="in" filter="fade">
                                      <p:cBhvr>
                                        <p:cTn id="52" dur="500"/>
                                        <p:tgtEl>
                                          <p:spTgt spid="60431"/>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60432"/>
                                        </p:tgtEl>
                                        <p:attrNameLst>
                                          <p:attrName>style.visibility</p:attrName>
                                        </p:attrNameLst>
                                      </p:cBhvr>
                                      <p:to>
                                        <p:strVal val="visible"/>
                                      </p:to>
                                    </p:set>
                                    <p:anim calcmode="lin" valueType="num">
                                      <p:cBhvr>
                                        <p:cTn id="55" dur="500" fill="hold"/>
                                        <p:tgtEl>
                                          <p:spTgt spid="60432"/>
                                        </p:tgtEl>
                                        <p:attrNameLst>
                                          <p:attrName>ppt_w</p:attrName>
                                        </p:attrNameLst>
                                      </p:cBhvr>
                                      <p:tavLst>
                                        <p:tav tm="0">
                                          <p:val>
                                            <p:fltVal val="0"/>
                                          </p:val>
                                        </p:tav>
                                        <p:tav tm="100000">
                                          <p:val>
                                            <p:strVal val="#ppt_w"/>
                                          </p:val>
                                        </p:tav>
                                      </p:tavLst>
                                    </p:anim>
                                    <p:anim calcmode="lin" valueType="num">
                                      <p:cBhvr>
                                        <p:cTn id="56" dur="500" fill="hold"/>
                                        <p:tgtEl>
                                          <p:spTgt spid="60432"/>
                                        </p:tgtEl>
                                        <p:attrNameLst>
                                          <p:attrName>ppt_h</p:attrName>
                                        </p:attrNameLst>
                                      </p:cBhvr>
                                      <p:tavLst>
                                        <p:tav tm="0">
                                          <p:val>
                                            <p:fltVal val="0"/>
                                          </p:val>
                                        </p:tav>
                                        <p:tav tm="100000">
                                          <p:val>
                                            <p:strVal val="#ppt_h"/>
                                          </p:val>
                                        </p:tav>
                                      </p:tavLst>
                                    </p:anim>
                                    <p:anim calcmode="lin" valueType="num">
                                      <p:cBhvr>
                                        <p:cTn id="57" dur="500" fill="hold"/>
                                        <p:tgtEl>
                                          <p:spTgt spid="60432"/>
                                        </p:tgtEl>
                                        <p:attrNameLst>
                                          <p:attrName>style.rotation</p:attrName>
                                        </p:attrNameLst>
                                      </p:cBhvr>
                                      <p:tavLst>
                                        <p:tav tm="0">
                                          <p:val>
                                            <p:fltVal val="90"/>
                                          </p:val>
                                        </p:tav>
                                        <p:tav tm="100000">
                                          <p:val>
                                            <p:fltVal val="0"/>
                                          </p:val>
                                        </p:tav>
                                      </p:tavLst>
                                    </p:anim>
                                    <p:animEffect transition="in" filter="fade">
                                      <p:cBhvr>
                                        <p:cTn id="58" dur="500"/>
                                        <p:tgtEl>
                                          <p:spTgt spid="60432"/>
                                        </p:tgtEl>
                                      </p:cBhvr>
                                    </p:animEffect>
                                  </p:childTnLst>
                                </p:cTn>
                              </p:par>
                              <p:par>
                                <p:cTn id="59" presetID="31" presetClass="entr" presetSubtype="0" fill="hold" grpId="0" nodeType="withEffect">
                                  <p:stCondLst>
                                    <p:cond delay="0"/>
                                  </p:stCondLst>
                                  <p:iterate type="lt">
                                    <p:tmPct val="5000"/>
                                  </p:iterate>
                                  <p:childTnLst>
                                    <p:set>
                                      <p:cBhvr>
                                        <p:cTn id="60" dur="1" fill="hold">
                                          <p:stCondLst>
                                            <p:cond delay="0"/>
                                          </p:stCondLst>
                                        </p:cTn>
                                        <p:tgtEl>
                                          <p:spTgt spid="60433"/>
                                        </p:tgtEl>
                                        <p:attrNameLst>
                                          <p:attrName>style.visibility</p:attrName>
                                        </p:attrNameLst>
                                      </p:cBhvr>
                                      <p:to>
                                        <p:strVal val="visible"/>
                                      </p:to>
                                    </p:set>
                                    <p:anim calcmode="lin" valueType="num">
                                      <p:cBhvr>
                                        <p:cTn id="61" dur="500" fill="hold"/>
                                        <p:tgtEl>
                                          <p:spTgt spid="60433"/>
                                        </p:tgtEl>
                                        <p:attrNameLst>
                                          <p:attrName>ppt_w</p:attrName>
                                        </p:attrNameLst>
                                      </p:cBhvr>
                                      <p:tavLst>
                                        <p:tav tm="0">
                                          <p:val>
                                            <p:fltVal val="0"/>
                                          </p:val>
                                        </p:tav>
                                        <p:tav tm="100000">
                                          <p:val>
                                            <p:strVal val="#ppt_w"/>
                                          </p:val>
                                        </p:tav>
                                      </p:tavLst>
                                    </p:anim>
                                    <p:anim calcmode="lin" valueType="num">
                                      <p:cBhvr>
                                        <p:cTn id="62" dur="500" fill="hold"/>
                                        <p:tgtEl>
                                          <p:spTgt spid="60433"/>
                                        </p:tgtEl>
                                        <p:attrNameLst>
                                          <p:attrName>ppt_h</p:attrName>
                                        </p:attrNameLst>
                                      </p:cBhvr>
                                      <p:tavLst>
                                        <p:tav tm="0">
                                          <p:val>
                                            <p:fltVal val="0"/>
                                          </p:val>
                                        </p:tav>
                                        <p:tav tm="100000">
                                          <p:val>
                                            <p:strVal val="#ppt_h"/>
                                          </p:val>
                                        </p:tav>
                                      </p:tavLst>
                                    </p:anim>
                                    <p:anim calcmode="lin" valueType="num">
                                      <p:cBhvr>
                                        <p:cTn id="63" dur="500" fill="hold"/>
                                        <p:tgtEl>
                                          <p:spTgt spid="60433"/>
                                        </p:tgtEl>
                                        <p:attrNameLst>
                                          <p:attrName>style.rotation</p:attrName>
                                        </p:attrNameLst>
                                      </p:cBhvr>
                                      <p:tavLst>
                                        <p:tav tm="0">
                                          <p:val>
                                            <p:fltVal val="90"/>
                                          </p:val>
                                        </p:tav>
                                        <p:tav tm="100000">
                                          <p:val>
                                            <p:fltVal val="0"/>
                                          </p:val>
                                        </p:tav>
                                      </p:tavLst>
                                    </p:anim>
                                    <p:animEffect transition="in" filter="fade">
                                      <p:cBhvr>
                                        <p:cTn id="64" dur="500"/>
                                        <p:tgtEl>
                                          <p:spTgt spid="60433"/>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60434"/>
                                        </p:tgtEl>
                                        <p:attrNameLst>
                                          <p:attrName>style.visibility</p:attrName>
                                        </p:attrNameLst>
                                      </p:cBhvr>
                                      <p:to>
                                        <p:strVal val="visible"/>
                                      </p:to>
                                    </p:set>
                                    <p:anim calcmode="lin" valueType="num">
                                      <p:cBhvr>
                                        <p:cTn id="67" dur="500" fill="hold"/>
                                        <p:tgtEl>
                                          <p:spTgt spid="60434"/>
                                        </p:tgtEl>
                                        <p:attrNameLst>
                                          <p:attrName>ppt_w</p:attrName>
                                        </p:attrNameLst>
                                      </p:cBhvr>
                                      <p:tavLst>
                                        <p:tav tm="0">
                                          <p:val>
                                            <p:fltVal val="0"/>
                                          </p:val>
                                        </p:tav>
                                        <p:tav tm="100000">
                                          <p:val>
                                            <p:strVal val="#ppt_w"/>
                                          </p:val>
                                        </p:tav>
                                      </p:tavLst>
                                    </p:anim>
                                    <p:anim calcmode="lin" valueType="num">
                                      <p:cBhvr>
                                        <p:cTn id="68" dur="500" fill="hold"/>
                                        <p:tgtEl>
                                          <p:spTgt spid="60434"/>
                                        </p:tgtEl>
                                        <p:attrNameLst>
                                          <p:attrName>ppt_h</p:attrName>
                                        </p:attrNameLst>
                                      </p:cBhvr>
                                      <p:tavLst>
                                        <p:tav tm="0">
                                          <p:val>
                                            <p:fltVal val="0"/>
                                          </p:val>
                                        </p:tav>
                                        <p:tav tm="100000">
                                          <p:val>
                                            <p:strVal val="#ppt_h"/>
                                          </p:val>
                                        </p:tav>
                                      </p:tavLst>
                                    </p:anim>
                                    <p:anim calcmode="lin" valueType="num">
                                      <p:cBhvr>
                                        <p:cTn id="69" dur="500" fill="hold"/>
                                        <p:tgtEl>
                                          <p:spTgt spid="60434"/>
                                        </p:tgtEl>
                                        <p:attrNameLst>
                                          <p:attrName>style.rotation</p:attrName>
                                        </p:attrNameLst>
                                      </p:cBhvr>
                                      <p:tavLst>
                                        <p:tav tm="0">
                                          <p:val>
                                            <p:fltVal val="90"/>
                                          </p:val>
                                        </p:tav>
                                        <p:tav tm="100000">
                                          <p:val>
                                            <p:fltVal val="0"/>
                                          </p:val>
                                        </p:tav>
                                      </p:tavLst>
                                    </p:anim>
                                    <p:animEffect transition="in" filter="fade">
                                      <p:cBhvr>
                                        <p:cTn id="70" dur="500"/>
                                        <p:tgtEl>
                                          <p:spTgt spid="60434"/>
                                        </p:tgtEl>
                                      </p:cBhvr>
                                    </p:animEffect>
                                  </p:childTnLst>
                                </p:cTn>
                              </p:par>
                              <p:par>
                                <p:cTn id="71" presetID="31" presetClass="entr" presetSubtype="0" fill="hold" grpId="0" nodeType="withEffect">
                                  <p:stCondLst>
                                    <p:cond delay="0"/>
                                  </p:stCondLst>
                                  <p:iterate type="lt">
                                    <p:tmPct val="5000"/>
                                  </p:iterate>
                                  <p:childTnLst>
                                    <p:set>
                                      <p:cBhvr>
                                        <p:cTn id="72" dur="1" fill="hold">
                                          <p:stCondLst>
                                            <p:cond delay="0"/>
                                          </p:stCondLst>
                                        </p:cTn>
                                        <p:tgtEl>
                                          <p:spTgt spid="60436"/>
                                        </p:tgtEl>
                                        <p:attrNameLst>
                                          <p:attrName>style.visibility</p:attrName>
                                        </p:attrNameLst>
                                      </p:cBhvr>
                                      <p:to>
                                        <p:strVal val="visible"/>
                                      </p:to>
                                    </p:set>
                                    <p:anim calcmode="lin" valueType="num">
                                      <p:cBhvr>
                                        <p:cTn id="73" dur="500" fill="hold"/>
                                        <p:tgtEl>
                                          <p:spTgt spid="60436"/>
                                        </p:tgtEl>
                                        <p:attrNameLst>
                                          <p:attrName>ppt_w</p:attrName>
                                        </p:attrNameLst>
                                      </p:cBhvr>
                                      <p:tavLst>
                                        <p:tav tm="0">
                                          <p:val>
                                            <p:fltVal val="0"/>
                                          </p:val>
                                        </p:tav>
                                        <p:tav tm="100000">
                                          <p:val>
                                            <p:strVal val="#ppt_w"/>
                                          </p:val>
                                        </p:tav>
                                      </p:tavLst>
                                    </p:anim>
                                    <p:anim calcmode="lin" valueType="num">
                                      <p:cBhvr>
                                        <p:cTn id="74" dur="500" fill="hold"/>
                                        <p:tgtEl>
                                          <p:spTgt spid="60436"/>
                                        </p:tgtEl>
                                        <p:attrNameLst>
                                          <p:attrName>ppt_h</p:attrName>
                                        </p:attrNameLst>
                                      </p:cBhvr>
                                      <p:tavLst>
                                        <p:tav tm="0">
                                          <p:val>
                                            <p:fltVal val="0"/>
                                          </p:val>
                                        </p:tav>
                                        <p:tav tm="100000">
                                          <p:val>
                                            <p:strVal val="#ppt_h"/>
                                          </p:val>
                                        </p:tav>
                                      </p:tavLst>
                                    </p:anim>
                                    <p:anim calcmode="lin" valueType="num">
                                      <p:cBhvr>
                                        <p:cTn id="75" dur="500" fill="hold"/>
                                        <p:tgtEl>
                                          <p:spTgt spid="60436"/>
                                        </p:tgtEl>
                                        <p:attrNameLst>
                                          <p:attrName>style.rotation</p:attrName>
                                        </p:attrNameLst>
                                      </p:cBhvr>
                                      <p:tavLst>
                                        <p:tav tm="0">
                                          <p:val>
                                            <p:fltVal val="90"/>
                                          </p:val>
                                        </p:tav>
                                        <p:tav tm="100000">
                                          <p:val>
                                            <p:fltVal val="0"/>
                                          </p:val>
                                        </p:tav>
                                      </p:tavLst>
                                    </p:anim>
                                    <p:animEffect transition="in" filter="fade">
                                      <p:cBhvr>
                                        <p:cTn id="76" dur="500"/>
                                        <p:tgtEl>
                                          <p:spTgt spid="60436"/>
                                        </p:tgtEl>
                                      </p:cBhvr>
                                    </p:animEffect>
                                  </p:childTnLst>
                                </p:cTn>
                              </p:par>
                              <p:par>
                                <p:cTn id="77" presetID="31" presetClass="entr" presetSubtype="0" fill="hold" grpId="0" nodeType="withEffect">
                                  <p:stCondLst>
                                    <p:cond delay="0"/>
                                  </p:stCondLst>
                                  <p:iterate type="lt">
                                    <p:tmPct val="5000"/>
                                  </p:iterate>
                                  <p:childTnLst>
                                    <p:set>
                                      <p:cBhvr>
                                        <p:cTn id="78" dur="1" fill="hold">
                                          <p:stCondLst>
                                            <p:cond delay="0"/>
                                          </p:stCondLst>
                                        </p:cTn>
                                        <p:tgtEl>
                                          <p:spTgt spid="60437"/>
                                        </p:tgtEl>
                                        <p:attrNameLst>
                                          <p:attrName>style.visibility</p:attrName>
                                        </p:attrNameLst>
                                      </p:cBhvr>
                                      <p:to>
                                        <p:strVal val="visible"/>
                                      </p:to>
                                    </p:set>
                                    <p:anim calcmode="lin" valueType="num">
                                      <p:cBhvr>
                                        <p:cTn id="79" dur="500" fill="hold"/>
                                        <p:tgtEl>
                                          <p:spTgt spid="60437"/>
                                        </p:tgtEl>
                                        <p:attrNameLst>
                                          <p:attrName>ppt_w</p:attrName>
                                        </p:attrNameLst>
                                      </p:cBhvr>
                                      <p:tavLst>
                                        <p:tav tm="0">
                                          <p:val>
                                            <p:fltVal val="0"/>
                                          </p:val>
                                        </p:tav>
                                        <p:tav tm="100000">
                                          <p:val>
                                            <p:strVal val="#ppt_w"/>
                                          </p:val>
                                        </p:tav>
                                      </p:tavLst>
                                    </p:anim>
                                    <p:anim calcmode="lin" valueType="num">
                                      <p:cBhvr>
                                        <p:cTn id="80" dur="500" fill="hold"/>
                                        <p:tgtEl>
                                          <p:spTgt spid="60437"/>
                                        </p:tgtEl>
                                        <p:attrNameLst>
                                          <p:attrName>ppt_h</p:attrName>
                                        </p:attrNameLst>
                                      </p:cBhvr>
                                      <p:tavLst>
                                        <p:tav tm="0">
                                          <p:val>
                                            <p:fltVal val="0"/>
                                          </p:val>
                                        </p:tav>
                                        <p:tav tm="100000">
                                          <p:val>
                                            <p:strVal val="#ppt_h"/>
                                          </p:val>
                                        </p:tav>
                                      </p:tavLst>
                                    </p:anim>
                                    <p:anim calcmode="lin" valueType="num">
                                      <p:cBhvr>
                                        <p:cTn id="81" dur="500" fill="hold"/>
                                        <p:tgtEl>
                                          <p:spTgt spid="60437"/>
                                        </p:tgtEl>
                                        <p:attrNameLst>
                                          <p:attrName>style.rotation</p:attrName>
                                        </p:attrNameLst>
                                      </p:cBhvr>
                                      <p:tavLst>
                                        <p:tav tm="0">
                                          <p:val>
                                            <p:fltVal val="90"/>
                                          </p:val>
                                        </p:tav>
                                        <p:tav tm="100000">
                                          <p:val>
                                            <p:fltVal val="0"/>
                                          </p:val>
                                        </p:tav>
                                      </p:tavLst>
                                    </p:anim>
                                    <p:animEffect transition="in" filter="fade">
                                      <p:cBhvr>
                                        <p:cTn id="82" dur="500"/>
                                        <p:tgtEl>
                                          <p:spTgt spid="60437"/>
                                        </p:tgtEl>
                                      </p:cBhvr>
                                    </p:animEffect>
                                  </p:childTnLst>
                                </p:cTn>
                              </p:par>
                              <p:par>
                                <p:cTn id="83" presetID="31" presetClass="entr" presetSubtype="0" fill="hold" grpId="0" nodeType="withEffect">
                                  <p:stCondLst>
                                    <p:cond delay="0"/>
                                  </p:stCondLst>
                                  <p:iterate type="lt">
                                    <p:tmPct val="5000"/>
                                  </p:iterate>
                                  <p:childTnLst>
                                    <p:set>
                                      <p:cBhvr>
                                        <p:cTn id="84" dur="1" fill="hold">
                                          <p:stCondLst>
                                            <p:cond delay="0"/>
                                          </p:stCondLst>
                                        </p:cTn>
                                        <p:tgtEl>
                                          <p:spTgt spid="60438"/>
                                        </p:tgtEl>
                                        <p:attrNameLst>
                                          <p:attrName>style.visibility</p:attrName>
                                        </p:attrNameLst>
                                      </p:cBhvr>
                                      <p:to>
                                        <p:strVal val="visible"/>
                                      </p:to>
                                    </p:set>
                                    <p:anim calcmode="lin" valueType="num">
                                      <p:cBhvr>
                                        <p:cTn id="85" dur="500" fill="hold"/>
                                        <p:tgtEl>
                                          <p:spTgt spid="60438"/>
                                        </p:tgtEl>
                                        <p:attrNameLst>
                                          <p:attrName>ppt_w</p:attrName>
                                        </p:attrNameLst>
                                      </p:cBhvr>
                                      <p:tavLst>
                                        <p:tav tm="0">
                                          <p:val>
                                            <p:fltVal val="0"/>
                                          </p:val>
                                        </p:tav>
                                        <p:tav tm="100000">
                                          <p:val>
                                            <p:strVal val="#ppt_w"/>
                                          </p:val>
                                        </p:tav>
                                      </p:tavLst>
                                    </p:anim>
                                    <p:anim calcmode="lin" valueType="num">
                                      <p:cBhvr>
                                        <p:cTn id="86" dur="500" fill="hold"/>
                                        <p:tgtEl>
                                          <p:spTgt spid="60438"/>
                                        </p:tgtEl>
                                        <p:attrNameLst>
                                          <p:attrName>ppt_h</p:attrName>
                                        </p:attrNameLst>
                                      </p:cBhvr>
                                      <p:tavLst>
                                        <p:tav tm="0">
                                          <p:val>
                                            <p:fltVal val="0"/>
                                          </p:val>
                                        </p:tav>
                                        <p:tav tm="100000">
                                          <p:val>
                                            <p:strVal val="#ppt_h"/>
                                          </p:val>
                                        </p:tav>
                                      </p:tavLst>
                                    </p:anim>
                                    <p:anim calcmode="lin" valueType="num">
                                      <p:cBhvr>
                                        <p:cTn id="87" dur="500" fill="hold"/>
                                        <p:tgtEl>
                                          <p:spTgt spid="60438"/>
                                        </p:tgtEl>
                                        <p:attrNameLst>
                                          <p:attrName>style.rotation</p:attrName>
                                        </p:attrNameLst>
                                      </p:cBhvr>
                                      <p:tavLst>
                                        <p:tav tm="0">
                                          <p:val>
                                            <p:fltVal val="90"/>
                                          </p:val>
                                        </p:tav>
                                        <p:tav tm="100000">
                                          <p:val>
                                            <p:fltVal val="0"/>
                                          </p:val>
                                        </p:tav>
                                      </p:tavLst>
                                    </p:anim>
                                    <p:animEffect transition="in" filter="fade">
                                      <p:cBhvr>
                                        <p:cTn id="88" dur="500"/>
                                        <p:tgtEl>
                                          <p:spTgt spid="60438"/>
                                        </p:tgtEl>
                                      </p:cBhvr>
                                    </p:animEffect>
                                  </p:childTnLst>
                                </p:cTn>
                              </p:par>
                              <p:par>
                                <p:cTn id="89" presetID="31" presetClass="entr" presetSubtype="0" fill="hold" grpId="0" nodeType="withEffect">
                                  <p:stCondLst>
                                    <p:cond delay="0"/>
                                  </p:stCondLst>
                                  <p:iterate type="lt">
                                    <p:tmPct val="5000"/>
                                  </p:iterate>
                                  <p:childTnLst>
                                    <p:set>
                                      <p:cBhvr>
                                        <p:cTn id="90" dur="1" fill="hold">
                                          <p:stCondLst>
                                            <p:cond delay="0"/>
                                          </p:stCondLst>
                                        </p:cTn>
                                        <p:tgtEl>
                                          <p:spTgt spid="60439"/>
                                        </p:tgtEl>
                                        <p:attrNameLst>
                                          <p:attrName>style.visibility</p:attrName>
                                        </p:attrNameLst>
                                      </p:cBhvr>
                                      <p:to>
                                        <p:strVal val="visible"/>
                                      </p:to>
                                    </p:set>
                                    <p:anim calcmode="lin" valueType="num">
                                      <p:cBhvr>
                                        <p:cTn id="91" dur="500" fill="hold"/>
                                        <p:tgtEl>
                                          <p:spTgt spid="60439"/>
                                        </p:tgtEl>
                                        <p:attrNameLst>
                                          <p:attrName>ppt_w</p:attrName>
                                        </p:attrNameLst>
                                      </p:cBhvr>
                                      <p:tavLst>
                                        <p:tav tm="0">
                                          <p:val>
                                            <p:fltVal val="0"/>
                                          </p:val>
                                        </p:tav>
                                        <p:tav tm="100000">
                                          <p:val>
                                            <p:strVal val="#ppt_w"/>
                                          </p:val>
                                        </p:tav>
                                      </p:tavLst>
                                    </p:anim>
                                    <p:anim calcmode="lin" valueType="num">
                                      <p:cBhvr>
                                        <p:cTn id="92" dur="500" fill="hold"/>
                                        <p:tgtEl>
                                          <p:spTgt spid="60439"/>
                                        </p:tgtEl>
                                        <p:attrNameLst>
                                          <p:attrName>ppt_h</p:attrName>
                                        </p:attrNameLst>
                                      </p:cBhvr>
                                      <p:tavLst>
                                        <p:tav tm="0">
                                          <p:val>
                                            <p:fltVal val="0"/>
                                          </p:val>
                                        </p:tav>
                                        <p:tav tm="100000">
                                          <p:val>
                                            <p:strVal val="#ppt_h"/>
                                          </p:val>
                                        </p:tav>
                                      </p:tavLst>
                                    </p:anim>
                                    <p:anim calcmode="lin" valueType="num">
                                      <p:cBhvr>
                                        <p:cTn id="93" dur="500" fill="hold"/>
                                        <p:tgtEl>
                                          <p:spTgt spid="60439"/>
                                        </p:tgtEl>
                                        <p:attrNameLst>
                                          <p:attrName>style.rotation</p:attrName>
                                        </p:attrNameLst>
                                      </p:cBhvr>
                                      <p:tavLst>
                                        <p:tav tm="0">
                                          <p:val>
                                            <p:fltVal val="90"/>
                                          </p:val>
                                        </p:tav>
                                        <p:tav tm="100000">
                                          <p:val>
                                            <p:fltVal val="0"/>
                                          </p:val>
                                        </p:tav>
                                      </p:tavLst>
                                    </p:anim>
                                    <p:animEffect transition="in" filter="fade">
                                      <p:cBhvr>
                                        <p:cTn id="94" dur="500"/>
                                        <p:tgtEl>
                                          <p:spTgt spid="60439"/>
                                        </p:tgtEl>
                                      </p:cBhvr>
                                    </p:animEffect>
                                  </p:childTnLst>
                                </p:cTn>
                              </p:par>
                              <p:par>
                                <p:cTn id="95" presetID="31" presetClass="entr" presetSubtype="0" fill="hold" grpId="0" nodeType="withEffect">
                                  <p:stCondLst>
                                    <p:cond delay="0"/>
                                  </p:stCondLst>
                                  <p:iterate type="lt">
                                    <p:tmPct val="5000"/>
                                  </p:iterate>
                                  <p:childTnLst>
                                    <p:set>
                                      <p:cBhvr>
                                        <p:cTn id="96" dur="1" fill="hold">
                                          <p:stCondLst>
                                            <p:cond delay="0"/>
                                          </p:stCondLst>
                                        </p:cTn>
                                        <p:tgtEl>
                                          <p:spTgt spid="60441"/>
                                        </p:tgtEl>
                                        <p:attrNameLst>
                                          <p:attrName>style.visibility</p:attrName>
                                        </p:attrNameLst>
                                      </p:cBhvr>
                                      <p:to>
                                        <p:strVal val="visible"/>
                                      </p:to>
                                    </p:set>
                                    <p:anim calcmode="lin" valueType="num">
                                      <p:cBhvr>
                                        <p:cTn id="97" dur="500" fill="hold"/>
                                        <p:tgtEl>
                                          <p:spTgt spid="60441"/>
                                        </p:tgtEl>
                                        <p:attrNameLst>
                                          <p:attrName>ppt_w</p:attrName>
                                        </p:attrNameLst>
                                      </p:cBhvr>
                                      <p:tavLst>
                                        <p:tav tm="0">
                                          <p:val>
                                            <p:fltVal val="0"/>
                                          </p:val>
                                        </p:tav>
                                        <p:tav tm="100000">
                                          <p:val>
                                            <p:strVal val="#ppt_w"/>
                                          </p:val>
                                        </p:tav>
                                      </p:tavLst>
                                    </p:anim>
                                    <p:anim calcmode="lin" valueType="num">
                                      <p:cBhvr>
                                        <p:cTn id="98" dur="500" fill="hold"/>
                                        <p:tgtEl>
                                          <p:spTgt spid="60441"/>
                                        </p:tgtEl>
                                        <p:attrNameLst>
                                          <p:attrName>ppt_h</p:attrName>
                                        </p:attrNameLst>
                                      </p:cBhvr>
                                      <p:tavLst>
                                        <p:tav tm="0">
                                          <p:val>
                                            <p:fltVal val="0"/>
                                          </p:val>
                                        </p:tav>
                                        <p:tav tm="100000">
                                          <p:val>
                                            <p:strVal val="#ppt_h"/>
                                          </p:val>
                                        </p:tav>
                                      </p:tavLst>
                                    </p:anim>
                                    <p:anim calcmode="lin" valueType="num">
                                      <p:cBhvr>
                                        <p:cTn id="99" dur="500" fill="hold"/>
                                        <p:tgtEl>
                                          <p:spTgt spid="60441"/>
                                        </p:tgtEl>
                                        <p:attrNameLst>
                                          <p:attrName>style.rotation</p:attrName>
                                        </p:attrNameLst>
                                      </p:cBhvr>
                                      <p:tavLst>
                                        <p:tav tm="0">
                                          <p:val>
                                            <p:fltVal val="90"/>
                                          </p:val>
                                        </p:tav>
                                        <p:tav tm="100000">
                                          <p:val>
                                            <p:fltVal val="0"/>
                                          </p:val>
                                        </p:tav>
                                      </p:tavLst>
                                    </p:anim>
                                    <p:animEffect transition="in" filter="fade">
                                      <p:cBhvr>
                                        <p:cTn id="100" dur="500"/>
                                        <p:tgtEl>
                                          <p:spTgt spid="60441"/>
                                        </p:tgtEl>
                                      </p:cBhvr>
                                    </p:animEffect>
                                  </p:childTnLst>
                                </p:cTn>
                              </p:par>
                              <p:par>
                                <p:cTn id="101" presetID="31" presetClass="entr" presetSubtype="0" fill="hold" grpId="0" nodeType="withEffect">
                                  <p:stCondLst>
                                    <p:cond delay="0"/>
                                  </p:stCondLst>
                                  <p:iterate type="lt">
                                    <p:tmPct val="5000"/>
                                  </p:iterate>
                                  <p:childTnLst>
                                    <p:set>
                                      <p:cBhvr>
                                        <p:cTn id="102" dur="1" fill="hold">
                                          <p:stCondLst>
                                            <p:cond delay="0"/>
                                          </p:stCondLst>
                                        </p:cTn>
                                        <p:tgtEl>
                                          <p:spTgt spid="60442"/>
                                        </p:tgtEl>
                                        <p:attrNameLst>
                                          <p:attrName>style.visibility</p:attrName>
                                        </p:attrNameLst>
                                      </p:cBhvr>
                                      <p:to>
                                        <p:strVal val="visible"/>
                                      </p:to>
                                    </p:set>
                                    <p:anim calcmode="lin" valueType="num">
                                      <p:cBhvr>
                                        <p:cTn id="103" dur="500" fill="hold"/>
                                        <p:tgtEl>
                                          <p:spTgt spid="60442"/>
                                        </p:tgtEl>
                                        <p:attrNameLst>
                                          <p:attrName>ppt_w</p:attrName>
                                        </p:attrNameLst>
                                      </p:cBhvr>
                                      <p:tavLst>
                                        <p:tav tm="0">
                                          <p:val>
                                            <p:fltVal val="0"/>
                                          </p:val>
                                        </p:tav>
                                        <p:tav tm="100000">
                                          <p:val>
                                            <p:strVal val="#ppt_w"/>
                                          </p:val>
                                        </p:tav>
                                      </p:tavLst>
                                    </p:anim>
                                    <p:anim calcmode="lin" valueType="num">
                                      <p:cBhvr>
                                        <p:cTn id="104" dur="500" fill="hold"/>
                                        <p:tgtEl>
                                          <p:spTgt spid="60442"/>
                                        </p:tgtEl>
                                        <p:attrNameLst>
                                          <p:attrName>ppt_h</p:attrName>
                                        </p:attrNameLst>
                                      </p:cBhvr>
                                      <p:tavLst>
                                        <p:tav tm="0">
                                          <p:val>
                                            <p:fltVal val="0"/>
                                          </p:val>
                                        </p:tav>
                                        <p:tav tm="100000">
                                          <p:val>
                                            <p:strVal val="#ppt_h"/>
                                          </p:val>
                                        </p:tav>
                                      </p:tavLst>
                                    </p:anim>
                                    <p:anim calcmode="lin" valueType="num">
                                      <p:cBhvr>
                                        <p:cTn id="105" dur="500" fill="hold"/>
                                        <p:tgtEl>
                                          <p:spTgt spid="60442"/>
                                        </p:tgtEl>
                                        <p:attrNameLst>
                                          <p:attrName>style.rotation</p:attrName>
                                        </p:attrNameLst>
                                      </p:cBhvr>
                                      <p:tavLst>
                                        <p:tav tm="0">
                                          <p:val>
                                            <p:fltVal val="90"/>
                                          </p:val>
                                        </p:tav>
                                        <p:tav tm="100000">
                                          <p:val>
                                            <p:fltVal val="0"/>
                                          </p:val>
                                        </p:tav>
                                      </p:tavLst>
                                    </p:anim>
                                    <p:animEffect transition="in" filter="fade">
                                      <p:cBhvr>
                                        <p:cTn id="106" dur="500"/>
                                        <p:tgtEl>
                                          <p:spTgt spid="60442"/>
                                        </p:tgtEl>
                                      </p:cBhvr>
                                    </p:animEffect>
                                  </p:childTnLst>
                                </p:cTn>
                              </p:par>
                              <p:par>
                                <p:cTn id="107" presetID="31" presetClass="entr" presetSubtype="0" fill="hold" grpId="0" nodeType="withEffect">
                                  <p:stCondLst>
                                    <p:cond delay="0"/>
                                  </p:stCondLst>
                                  <p:iterate type="lt">
                                    <p:tmPct val="5000"/>
                                  </p:iterate>
                                  <p:childTnLst>
                                    <p:set>
                                      <p:cBhvr>
                                        <p:cTn id="108" dur="1" fill="hold">
                                          <p:stCondLst>
                                            <p:cond delay="0"/>
                                          </p:stCondLst>
                                        </p:cTn>
                                        <p:tgtEl>
                                          <p:spTgt spid="60443"/>
                                        </p:tgtEl>
                                        <p:attrNameLst>
                                          <p:attrName>style.visibility</p:attrName>
                                        </p:attrNameLst>
                                      </p:cBhvr>
                                      <p:to>
                                        <p:strVal val="visible"/>
                                      </p:to>
                                    </p:set>
                                    <p:anim calcmode="lin" valueType="num">
                                      <p:cBhvr>
                                        <p:cTn id="109" dur="500" fill="hold"/>
                                        <p:tgtEl>
                                          <p:spTgt spid="60443"/>
                                        </p:tgtEl>
                                        <p:attrNameLst>
                                          <p:attrName>ppt_w</p:attrName>
                                        </p:attrNameLst>
                                      </p:cBhvr>
                                      <p:tavLst>
                                        <p:tav tm="0">
                                          <p:val>
                                            <p:fltVal val="0"/>
                                          </p:val>
                                        </p:tav>
                                        <p:tav tm="100000">
                                          <p:val>
                                            <p:strVal val="#ppt_w"/>
                                          </p:val>
                                        </p:tav>
                                      </p:tavLst>
                                    </p:anim>
                                    <p:anim calcmode="lin" valueType="num">
                                      <p:cBhvr>
                                        <p:cTn id="110" dur="500" fill="hold"/>
                                        <p:tgtEl>
                                          <p:spTgt spid="60443"/>
                                        </p:tgtEl>
                                        <p:attrNameLst>
                                          <p:attrName>ppt_h</p:attrName>
                                        </p:attrNameLst>
                                      </p:cBhvr>
                                      <p:tavLst>
                                        <p:tav tm="0">
                                          <p:val>
                                            <p:fltVal val="0"/>
                                          </p:val>
                                        </p:tav>
                                        <p:tav tm="100000">
                                          <p:val>
                                            <p:strVal val="#ppt_h"/>
                                          </p:val>
                                        </p:tav>
                                      </p:tavLst>
                                    </p:anim>
                                    <p:anim calcmode="lin" valueType="num">
                                      <p:cBhvr>
                                        <p:cTn id="111" dur="500" fill="hold"/>
                                        <p:tgtEl>
                                          <p:spTgt spid="60443"/>
                                        </p:tgtEl>
                                        <p:attrNameLst>
                                          <p:attrName>style.rotation</p:attrName>
                                        </p:attrNameLst>
                                      </p:cBhvr>
                                      <p:tavLst>
                                        <p:tav tm="0">
                                          <p:val>
                                            <p:fltVal val="90"/>
                                          </p:val>
                                        </p:tav>
                                        <p:tav tm="100000">
                                          <p:val>
                                            <p:fltVal val="0"/>
                                          </p:val>
                                        </p:tav>
                                      </p:tavLst>
                                    </p:anim>
                                    <p:animEffect transition="in" filter="fade">
                                      <p:cBhvr>
                                        <p:cTn id="112" dur="500"/>
                                        <p:tgtEl>
                                          <p:spTgt spid="60443"/>
                                        </p:tgtEl>
                                      </p:cBhvr>
                                    </p:animEffect>
                                  </p:childTnLst>
                                </p:cTn>
                              </p:par>
                              <p:par>
                                <p:cTn id="113" presetID="31" presetClass="entr" presetSubtype="0" fill="hold" grpId="0" nodeType="withEffect">
                                  <p:stCondLst>
                                    <p:cond delay="0"/>
                                  </p:stCondLst>
                                  <p:iterate type="lt">
                                    <p:tmPct val="5000"/>
                                  </p:iterate>
                                  <p:childTnLst>
                                    <p:set>
                                      <p:cBhvr>
                                        <p:cTn id="114" dur="1" fill="hold">
                                          <p:stCondLst>
                                            <p:cond delay="0"/>
                                          </p:stCondLst>
                                        </p:cTn>
                                        <p:tgtEl>
                                          <p:spTgt spid="60444"/>
                                        </p:tgtEl>
                                        <p:attrNameLst>
                                          <p:attrName>style.visibility</p:attrName>
                                        </p:attrNameLst>
                                      </p:cBhvr>
                                      <p:to>
                                        <p:strVal val="visible"/>
                                      </p:to>
                                    </p:set>
                                    <p:anim calcmode="lin" valueType="num">
                                      <p:cBhvr>
                                        <p:cTn id="115" dur="500" fill="hold"/>
                                        <p:tgtEl>
                                          <p:spTgt spid="60444"/>
                                        </p:tgtEl>
                                        <p:attrNameLst>
                                          <p:attrName>ppt_w</p:attrName>
                                        </p:attrNameLst>
                                      </p:cBhvr>
                                      <p:tavLst>
                                        <p:tav tm="0">
                                          <p:val>
                                            <p:fltVal val="0"/>
                                          </p:val>
                                        </p:tav>
                                        <p:tav tm="100000">
                                          <p:val>
                                            <p:strVal val="#ppt_w"/>
                                          </p:val>
                                        </p:tav>
                                      </p:tavLst>
                                    </p:anim>
                                    <p:anim calcmode="lin" valueType="num">
                                      <p:cBhvr>
                                        <p:cTn id="116" dur="500" fill="hold"/>
                                        <p:tgtEl>
                                          <p:spTgt spid="60444"/>
                                        </p:tgtEl>
                                        <p:attrNameLst>
                                          <p:attrName>ppt_h</p:attrName>
                                        </p:attrNameLst>
                                      </p:cBhvr>
                                      <p:tavLst>
                                        <p:tav tm="0">
                                          <p:val>
                                            <p:fltVal val="0"/>
                                          </p:val>
                                        </p:tav>
                                        <p:tav tm="100000">
                                          <p:val>
                                            <p:strVal val="#ppt_h"/>
                                          </p:val>
                                        </p:tav>
                                      </p:tavLst>
                                    </p:anim>
                                    <p:anim calcmode="lin" valueType="num">
                                      <p:cBhvr>
                                        <p:cTn id="117" dur="500" fill="hold"/>
                                        <p:tgtEl>
                                          <p:spTgt spid="60444"/>
                                        </p:tgtEl>
                                        <p:attrNameLst>
                                          <p:attrName>style.rotation</p:attrName>
                                        </p:attrNameLst>
                                      </p:cBhvr>
                                      <p:tavLst>
                                        <p:tav tm="0">
                                          <p:val>
                                            <p:fltVal val="90"/>
                                          </p:val>
                                        </p:tav>
                                        <p:tav tm="100000">
                                          <p:val>
                                            <p:fltVal val="0"/>
                                          </p:val>
                                        </p:tav>
                                      </p:tavLst>
                                    </p:anim>
                                    <p:animEffect transition="in" filter="fade">
                                      <p:cBhvr>
                                        <p:cTn id="118" dur="500"/>
                                        <p:tgtEl>
                                          <p:spTgt spid="60444"/>
                                        </p:tgtEl>
                                      </p:cBhvr>
                                    </p:animEffect>
                                  </p:childTnLst>
                                </p:cTn>
                              </p:par>
                              <p:par>
                                <p:cTn id="119" presetID="31" presetClass="entr" presetSubtype="0" fill="hold" grpId="0" nodeType="withEffect">
                                  <p:stCondLst>
                                    <p:cond delay="0"/>
                                  </p:stCondLst>
                                  <p:iterate type="lt">
                                    <p:tmPct val="5000"/>
                                  </p:iterate>
                                  <p:childTnLst>
                                    <p:set>
                                      <p:cBhvr>
                                        <p:cTn id="120" dur="1" fill="hold">
                                          <p:stCondLst>
                                            <p:cond delay="0"/>
                                          </p:stCondLst>
                                        </p:cTn>
                                        <p:tgtEl>
                                          <p:spTgt spid="60445"/>
                                        </p:tgtEl>
                                        <p:attrNameLst>
                                          <p:attrName>style.visibility</p:attrName>
                                        </p:attrNameLst>
                                      </p:cBhvr>
                                      <p:to>
                                        <p:strVal val="visible"/>
                                      </p:to>
                                    </p:set>
                                    <p:anim calcmode="lin" valueType="num">
                                      <p:cBhvr>
                                        <p:cTn id="121" dur="500" fill="hold"/>
                                        <p:tgtEl>
                                          <p:spTgt spid="60445"/>
                                        </p:tgtEl>
                                        <p:attrNameLst>
                                          <p:attrName>ppt_w</p:attrName>
                                        </p:attrNameLst>
                                      </p:cBhvr>
                                      <p:tavLst>
                                        <p:tav tm="0">
                                          <p:val>
                                            <p:fltVal val="0"/>
                                          </p:val>
                                        </p:tav>
                                        <p:tav tm="100000">
                                          <p:val>
                                            <p:strVal val="#ppt_w"/>
                                          </p:val>
                                        </p:tav>
                                      </p:tavLst>
                                    </p:anim>
                                    <p:anim calcmode="lin" valueType="num">
                                      <p:cBhvr>
                                        <p:cTn id="122" dur="500" fill="hold"/>
                                        <p:tgtEl>
                                          <p:spTgt spid="60445"/>
                                        </p:tgtEl>
                                        <p:attrNameLst>
                                          <p:attrName>ppt_h</p:attrName>
                                        </p:attrNameLst>
                                      </p:cBhvr>
                                      <p:tavLst>
                                        <p:tav tm="0">
                                          <p:val>
                                            <p:fltVal val="0"/>
                                          </p:val>
                                        </p:tav>
                                        <p:tav tm="100000">
                                          <p:val>
                                            <p:strVal val="#ppt_h"/>
                                          </p:val>
                                        </p:tav>
                                      </p:tavLst>
                                    </p:anim>
                                    <p:anim calcmode="lin" valueType="num">
                                      <p:cBhvr>
                                        <p:cTn id="123" dur="500" fill="hold"/>
                                        <p:tgtEl>
                                          <p:spTgt spid="60445"/>
                                        </p:tgtEl>
                                        <p:attrNameLst>
                                          <p:attrName>style.rotation</p:attrName>
                                        </p:attrNameLst>
                                      </p:cBhvr>
                                      <p:tavLst>
                                        <p:tav tm="0">
                                          <p:val>
                                            <p:fltVal val="90"/>
                                          </p:val>
                                        </p:tav>
                                        <p:tav tm="100000">
                                          <p:val>
                                            <p:fltVal val="0"/>
                                          </p:val>
                                        </p:tav>
                                      </p:tavLst>
                                    </p:anim>
                                    <p:animEffect transition="in" filter="fade">
                                      <p:cBhvr>
                                        <p:cTn id="124" dur="500"/>
                                        <p:tgtEl>
                                          <p:spTgt spid="60445"/>
                                        </p:tgtEl>
                                      </p:cBhvr>
                                    </p:animEffect>
                                  </p:childTnLst>
                                </p:cTn>
                              </p:par>
                              <p:par>
                                <p:cTn id="125" presetID="31" presetClass="entr" presetSubtype="0" fill="hold" grpId="0" nodeType="withEffect">
                                  <p:stCondLst>
                                    <p:cond delay="0"/>
                                  </p:stCondLst>
                                  <p:iterate type="lt">
                                    <p:tmPct val="5000"/>
                                  </p:iterate>
                                  <p:childTnLst>
                                    <p:set>
                                      <p:cBhvr>
                                        <p:cTn id="126" dur="1" fill="hold">
                                          <p:stCondLst>
                                            <p:cond delay="0"/>
                                          </p:stCondLst>
                                        </p:cTn>
                                        <p:tgtEl>
                                          <p:spTgt spid="60446"/>
                                        </p:tgtEl>
                                        <p:attrNameLst>
                                          <p:attrName>style.visibility</p:attrName>
                                        </p:attrNameLst>
                                      </p:cBhvr>
                                      <p:to>
                                        <p:strVal val="visible"/>
                                      </p:to>
                                    </p:set>
                                    <p:anim calcmode="lin" valueType="num">
                                      <p:cBhvr>
                                        <p:cTn id="127" dur="500" fill="hold"/>
                                        <p:tgtEl>
                                          <p:spTgt spid="60446"/>
                                        </p:tgtEl>
                                        <p:attrNameLst>
                                          <p:attrName>ppt_w</p:attrName>
                                        </p:attrNameLst>
                                      </p:cBhvr>
                                      <p:tavLst>
                                        <p:tav tm="0">
                                          <p:val>
                                            <p:fltVal val="0"/>
                                          </p:val>
                                        </p:tav>
                                        <p:tav tm="100000">
                                          <p:val>
                                            <p:strVal val="#ppt_w"/>
                                          </p:val>
                                        </p:tav>
                                      </p:tavLst>
                                    </p:anim>
                                    <p:anim calcmode="lin" valueType="num">
                                      <p:cBhvr>
                                        <p:cTn id="128" dur="500" fill="hold"/>
                                        <p:tgtEl>
                                          <p:spTgt spid="60446"/>
                                        </p:tgtEl>
                                        <p:attrNameLst>
                                          <p:attrName>ppt_h</p:attrName>
                                        </p:attrNameLst>
                                      </p:cBhvr>
                                      <p:tavLst>
                                        <p:tav tm="0">
                                          <p:val>
                                            <p:fltVal val="0"/>
                                          </p:val>
                                        </p:tav>
                                        <p:tav tm="100000">
                                          <p:val>
                                            <p:strVal val="#ppt_h"/>
                                          </p:val>
                                        </p:tav>
                                      </p:tavLst>
                                    </p:anim>
                                    <p:anim calcmode="lin" valueType="num">
                                      <p:cBhvr>
                                        <p:cTn id="129" dur="500" fill="hold"/>
                                        <p:tgtEl>
                                          <p:spTgt spid="60446"/>
                                        </p:tgtEl>
                                        <p:attrNameLst>
                                          <p:attrName>style.rotation</p:attrName>
                                        </p:attrNameLst>
                                      </p:cBhvr>
                                      <p:tavLst>
                                        <p:tav tm="0">
                                          <p:val>
                                            <p:fltVal val="90"/>
                                          </p:val>
                                        </p:tav>
                                        <p:tav tm="100000">
                                          <p:val>
                                            <p:fltVal val="0"/>
                                          </p:val>
                                        </p:tav>
                                      </p:tavLst>
                                    </p:anim>
                                    <p:animEffect transition="in" filter="fade">
                                      <p:cBhvr>
                                        <p:cTn id="130" dur="500"/>
                                        <p:tgtEl>
                                          <p:spTgt spid="60446"/>
                                        </p:tgtEl>
                                      </p:cBhvr>
                                    </p:animEffect>
                                  </p:childTnLst>
                                </p:cTn>
                              </p:par>
                              <p:par>
                                <p:cTn id="131" presetID="31" presetClass="entr" presetSubtype="0" fill="hold" grpId="0" nodeType="withEffect">
                                  <p:stCondLst>
                                    <p:cond delay="0"/>
                                  </p:stCondLst>
                                  <p:iterate type="lt">
                                    <p:tmPct val="5000"/>
                                  </p:iterate>
                                  <p:childTnLst>
                                    <p:set>
                                      <p:cBhvr>
                                        <p:cTn id="132" dur="1" fill="hold">
                                          <p:stCondLst>
                                            <p:cond delay="0"/>
                                          </p:stCondLst>
                                        </p:cTn>
                                        <p:tgtEl>
                                          <p:spTgt spid="60447"/>
                                        </p:tgtEl>
                                        <p:attrNameLst>
                                          <p:attrName>style.visibility</p:attrName>
                                        </p:attrNameLst>
                                      </p:cBhvr>
                                      <p:to>
                                        <p:strVal val="visible"/>
                                      </p:to>
                                    </p:set>
                                    <p:anim calcmode="lin" valueType="num">
                                      <p:cBhvr>
                                        <p:cTn id="133" dur="500" fill="hold"/>
                                        <p:tgtEl>
                                          <p:spTgt spid="60447"/>
                                        </p:tgtEl>
                                        <p:attrNameLst>
                                          <p:attrName>ppt_w</p:attrName>
                                        </p:attrNameLst>
                                      </p:cBhvr>
                                      <p:tavLst>
                                        <p:tav tm="0">
                                          <p:val>
                                            <p:fltVal val="0"/>
                                          </p:val>
                                        </p:tav>
                                        <p:tav tm="100000">
                                          <p:val>
                                            <p:strVal val="#ppt_w"/>
                                          </p:val>
                                        </p:tav>
                                      </p:tavLst>
                                    </p:anim>
                                    <p:anim calcmode="lin" valueType="num">
                                      <p:cBhvr>
                                        <p:cTn id="134" dur="500" fill="hold"/>
                                        <p:tgtEl>
                                          <p:spTgt spid="60447"/>
                                        </p:tgtEl>
                                        <p:attrNameLst>
                                          <p:attrName>ppt_h</p:attrName>
                                        </p:attrNameLst>
                                      </p:cBhvr>
                                      <p:tavLst>
                                        <p:tav tm="0">
                                          <p:val>
                                            <p:fltVal val="0"/>
                                          </p:val>
                                        </p:tav>
                                        <p:tav tm="100000">
                                          <p:val>
                                            <p:strVal val="#ppt_h"/>
                                          </p:val>
                                        </p:tav>
                                      </p:tavLst>
                                    </p:anim>
                                    <p:anim calcmode="lin" valueType="num">
                                      <p:cBhvr>
                                        <p:cTn id="135" dur="500" fill="hold"/>
                                        <p:tgtEl>
                                          <p:spTgt spid="60447"/>
                                        </p:tgtEl>
                                        <p:attrNameLst>
                                          <p:attrName>style.rotation</p:attrName>
                                        </p:attrNameLst>
                                      </p:cBhvr>
                                      <p:tavLst>
                                        <p:tav tm="0">
                                          <p:val>
                                            <p:fltVal val="90"/>
                                          </p:val>
                                        </p:tav>
                                        <p:tav tm="100000">
                                          <p:val>
                                            <p:fltVal val="0"/>
                                          </p:val>
                                        </p:tav>
                                      </p:tavLst>
                                    </p:anim>
                                    <p:animEffect transition="in" filter="fade">
                                      <p:cBhvr>
                                        <p:cTn id="136" dur="500"/>
                                        <p:tgtEl>
                                          <p:spTgt spid="60447"/>
                                        </p:tgtEl>
                                      </p:cBhvr>
                                    </p:animEffect>
                                  </p:childTnLst>
                                </p:cTn>
                              </p:par>
                              <p:par>
                                <p:cTn id="137" presetID="31" presetClass="entr" presetSubtype="0" fill="hold" grpId="0" nodeType="withEffect">
                                  <p:stCondLst>
                                    <p:cond delay="0"/>
                                  </p:stCondLst>
                                  <p:iterate type="lt">
                                    <p:tmPct val="5000"/>
                                  </p:iterate>
                                  <p:childTnLst>
                                    <p:set>
                                      <p:cBhvr>
                                        <p:cTn id="138" dur="1" fill="hold">
                                          <p:stCondLst>
                                            <p:cond delay="0"/>
                                          </p:stCondLst>
                                        </p:cTn>
                                        <p:tgtEl>
                                          <p:spTgt spid="60449"/>
                                        </p:tgtEl>
                                        <p:attrNameLst>
                                          <p:attrName>style.visibility</p:attrName>
                                        </p:attrNameLst>
                                      </p:cBhvr>
                                      <p:to>
                                        <p:strVal val="visible"/>
                                      </p:to>
                                    </p:set>
                                    <p:anim calcmode="lin" valueType="num">
                                      <p:cBhvr>
                                        <p:cTn id="139" dur="500" fill="hold"/>
                                        <p:tgtEl>
                                          <p:spTgt spid="60449"/>
                                        </p:tgtEl>
                                        <p:attrNameLst>
                                          <p:attrName>ppt_w</p:attrName>
                                        </p:attrNameLst>
                                      </p:cBhvr>
                                      <p:tavLst>
                                        <p:tav tm="0">
                                          <p:val>
                                            <p:fltVal val="0"/>
                                          </p:val>
                                        </p:tav>
                                        <p:tav tm="100000">
                                          <p:val>
                                            <p:strVal val="#ppt_w"/>
                                          </p:val>
                                        </p:tav>
                                      </p:tavLst>
                                    </p:anim>
                                    <p:anim calcmode="lin" valueType="num">
                                      <p:cBhvr>
                                        <p:cTn id="140" dur="500" fill="hold"/>
                                        <p:tgtEl>
                                          <p:spTgt spid="60449"/>
                                        </p:tgtEl>
                                        <p:attrNameLst>
                                          <p:attrName>ppt_h</p:attrName>
                                        </p:attrNameLst>
                                      </p:cBhvr>
                                      <p:tavLst>
                                        <p:tav tm="0">
                                          <p:val>
                                            <p:fltVal val="0"/>
                                          </p:val>
                                        </p:tav>
                                        <p:tav tm="100000">
                                          <p:val>
                                            <p:strVal val="#ppt_h"/>
                                          </p:val>
                                        </p:tav>
                                      </p:tavLst>
                                    </p:anim>
                                    <p:anim calcmode="lin" valueType="num">
                                      <p:cBhvr>
                                        <p:cTn id="141" dur="500" fill="hold"/>
                                        <p:tgtEl>
                                          <p:spTgt spid="60449"/>
                                        </p:tgtEl>
                                        <p:attrNameLst>
                                          <p:attrName>style.rotation</p:attrName>
                                        </p:attrNameLst>
                                      </p:cBhvr>
                                      <p:tavLst>
                                        <p:tav tm="0">
                                          <p:val>
                                            <p:fltVal val="90"/>
                                          </p:val>
                                        </p:tav>
                                        <p:tav tm="100000">
                                          <p:val>
                                            <p:fltVal val="0"/>
                                          </p:val>
                                        </p:tav>
                                      </p:tavLst>
                                    </p:anim>
                                    <p:animEffect transition="in" filter="fade">
                                      <p:cBhvr>
                                        <p:cTn id="142" dur="500"/>
                                        <p:tgtEl>
                                          <p:spTgt spid="60449"/>
                                        </p:tgtEl>
                                      </p:cBhvr>
                                    </p:animEffect>
                                  </p:childTnLst>
                                </p:cTn>
                              </p:par>
                              <p:par>
                                <p:cTn id="143" presetID="31" presetClass="entr" presetSubtype="0" fill="hold" grpId="0" nodeType="withEffect">
                                  <p:stCondLst>
                                    <p:cond delay="0"/>
                                  </p:stCondLst>
                                  <p:iterate type="lt">
                                    <p:tmPct val="5000"/>
                                  </p:iterate>
                                  <p:childTnLst>
                                    <p:set>
                                      <p:cBhvr>
                                        <p:cTn id="144" dur="1" fill="hold">
                                          <p:stCondLst>
                                            <p:cond delay="0"/>
                                          </p:stCondLst>
                                        </p:cTn>
                                        <p:tgtEl>
                                          <p:spTgt spid="60450"/>
                                        </p:tgtEl>
                                        <p:attrNameLst>
                                          <p:attrName>style.visibility</p:attrName>
                                        </p:attrNameLst>
                                      </p:cBhvr>
                                      <p:to>
                                        <p:strVal val="visible"/>
                                      </p:to>
                                    </p:set>
                                    <p:anim calcmode="lin" valueType="num">
                                      <p:cBhvr>
                                        <p:cTn id="145" dur="500" fill="hold"/>
                                        <p:tgtEl>
                                          <p:spTgt spid="60450"/>
                                        </p:tgtEl>
                                        <p:attrNameLst>
                                          <p:attrName>ppt_w</p:attrName>
                                        </p:attrNameLst>
                                      </p:cBhvr>
                                      <p:tavLst>
                                        <p:tav tm="0">
                                          <p:val>
                                            <p:fltVal val="0"/>
                                          </p:val>
                                        </p:tav>
                                        <p:tav tm="100000">
                                          <p:val>
                                            <p:strVal val="#ppt_w"/>
                                          </p:val>
                                        </p:tav>
                                      </p:tavLst>
                                    </p:anim>
                                    <p:anim calcmode="lin" valueType="num">
                                      <p:cBhvr>
                                        <p:cTn id="146" dur="500" fill="hold"/>
                                        <p:tgtEl>
                                          <p:spTgt spid="60450"/>
                                        </p:tgtEl>
                                        <p:attrNameLst>
                                          <p:attrName>ppt_h</p:attrName>
                                        </p:attrNameLst>
                                      </p:cBhvr>
                                      <p:tavLst>
                                        <p:tav tm="0">
                                          <p:val>
                                            <p:fltVal val="0"/>
                                          </p:val>
                                        </p:tav>
                                        <p:tav tm="100000">
                                          <p:val>
                                            <p:strVal val="#ppt_h"/>
                                          </p:val>
                                        </p:tav>
                                      </p:tavLst>
                                    </p:anim>
                                    <p:anim calcmode="lin" valueType="num">
                                      <p:cBhvr>
                                        <p:cTn id="147" dur="500" fill="hold"/>
                                        <p:tgtEl>
                                          <p:spTgt spid="60450"/>
                                        </p:tgtEl>
                                        <p:attrNameLst>
                                          <p:attrName>style.rotation</p:attrName>
                                        </p:attrNameLst>
                                      </p:cBhvr>
                                      <p:tavLst>
                                        <p:tav tm="0">
                                          <p:val>
                                            <p:fltVal val="90"/>
                                          </p:val>
                                        </p:tav>
                                        <p:tav tm="100000">
                                          <p:val>
                                            <p:fltVal val="0"/>
                                          </p:val>
                                        </p:tav>
                                      </p:tavLst>
                                    </p:anim>
                                    <p:animEffect transition="in" filter="fade">
                                      <p:cBhvr>
                                        <p:cTn id="148" dur="500"/>
                                        <p:tgtEl>
                                          <p:spTgt spid="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2" grpId="0" animBg="1"/>
      <p:bldP spid="60423" grpId="0" animBg="1"/>
      <p:bldP spid="60426" grpId="0" animBg="1"/>
      <p:bldP spid="60427" grpId="0" animBg="1"/>
      <p:bldP spid="60429" grpId="0"/>
      <p:bldP spid="60430" grpId="0" animBg="1"/>
      <p:bldP spid="60431" grpId="0" animBg="1"/>
      <p:bldP spid="60432" grpId="0" animBg="1"/>
      <p:bldP spid="60433" grpId="0" animBg="1"/>
      <p:bldP spid="60436" grpId="0" animBg="1"/>
      <p:bldP spid="60437" grpId="0" animBg="1"/>
      <p:bldP spid="60438" grpId="0" animBg="1"/>
      <p:bldP spid="60439" grpId="0" animBg="1"/>
      <p:bldP spid="60441" grpId="0" animBg="1"/>
      <p:bldP spid="60442" grpId="0" animBg="1"/>
      <p:bldP spid="60443" grpId="0"/>
      <p:bldP spid="60444" grpId="0"/>
      <p:bldP spid="60445" grpId="0" animBg="1"/>
      <p:bldP spid="60446" grpId="0" animBg="1"/>
      <p:bldP spid="60447" grpId="0" animBg="1"/>
      <p:bldP spid="60449" grpId="0" animBg="1"/>
      <p:bldP spid="6045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r" rtl="1"/>
            <a:r>
              <a:rPr lang="fa-IR" sz="3200" dirty="0"/>
              <a:t>مثال 10: </a:t>
            </a:r>
            <a:r>
              <a:rPr lang="fa-IR" sz="2400" dirty="0"/>
              <a:t>الگوریتم برنامه ای را بنویسید که عدد طبیعی </a:t>
            </a:r>
            <a:r>
              <a:rPr lang="en-US" sz="2400" dirty="0"/>
              <a:t>N&gt;1</a:t>
            </a:r>
            <a:r>
              <a:rPr lang="fa-IR" sz="2400" dirty="0"/>
              <a:t> را خوانده و مقسوم علیه های آن را نمایش دهد</a:t>
            </a:r>
            <a:br>
              <a:rPr lang="fa-IR" sz="2400" dirty="0"/>
            </a:br>
            <a:endParaRPr lang="en-US" sz="2400" dirty="0"/>
          </a:p>
        </p:txBody>
      </p:sp>
      <p:sp>
        <p:nvSpPr>
          <p:cNvPr id="62468" name="Oval 4"/>
          <p:cNvSpPr>
            <a:spLocks noChangeArrowheads="1"/>
          </p:cNvSpPr>
          <p:nvPr/>
        </p:nvSpPr>
        <p:spPr bwMode="auto">
          <a:xfrm>
            <a:off x="4572000" y="979488"/>
            <a:ext cx="649288" cy="288925"/>
          </a:xfrm>
          <a:prstGeom prst="ellipse">
            <a:avLst/>
          </a:prstGeom>
          <a:solidFill>
            <a:schemeClr val="accent1"/>
          </a:solidFill>
          <a:ln w="9525">
            <a:solidFill>
              <a:schemeClr val="tx1"/>
            </a:solidFill>
            <a:round/>
            <a:headEnd/>
            <a:tailEnd/>
          </a:ln>
          <a:effectLst/>
        </p:spPr>
        <p:txBody>
          <a:bodyPr wrap="none" anchor="ctr"/>
          <a:lstStyle/>
          <a:p>
            <a:pPr algn="ctr" rtl="0"/>
            <a:r>
              <a:rPr lang="fa-IR" sz="1400"/>
              <a:t>شروع</a:t>
            </a:r>
            <a:endParaRPr lang="en-US" sz="1400"/>
          </a:p>
        </p:txBody>
      </p:sp>
      <p:sp>
        <p:nvSpPr>
          <p:cNvPr id="62470" name="Line 6"/>
          <p:cNvSpPr>
            <a:spLocks noChangeShapeType="1"/>
          </p:cNvSpPr>
          <p:nvPr/>
        </p:nvSpPr>
        <p:spPr bwMode="auto">
          <a:xfrm>
            <a:off x="4860925" y="1268413"/>
            <a:ext cx="0" cy="215900"/>
          </a:xfrm>
          <a:prstGeom prst="line">
            <a:avLst/>
          </a:prstGeom>
          <a:noFill/>
          <a:ln w="9525">
            <a:solidFill>
              <a:schemeClr val="tx1"/>
            </a:solidFill>
            <a:round/>
            <a:headEnd/>
            <a:tailEnd type="triangle" w="med" len="med"/>
          </a:ln>
          <a:effectLst/>
        </p:spPr>
        <p:txBody>
          <a:bodyPr/>
          <a:lstStyle/>
          <a:p>
            <a:endParaRPr lang="en-US"/>
          </a:p>
        </p:txBody>
      </p:sp>
      <p:sp>
        <p:nvSpPr>
          <p:cNvPr id="62471" name="AutoShape 7"/>
          <p:cNvSpPr>
            <a:spLocks noChangeArrowheads="1"/>
          </p:cNvSpPr>
          <p:nvPr/>
        </p:nvSpPr>
        <p:spPr bwMode="auto">
          <a:xfrm>
            <a:off x="4356100" y="1484313"/>
            <a:ext cx="863600" cy="358775"/>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sz="1400"/>
              <a:t>N</a:t>
            </a:r>
          </a:p>
        </p:txBody>
      </p:sp>
      <p:sp>
        <p:nvSpPr>
          <p:cNvPr id="62473" name="Line 9"/>
          <p:cNvSpPr>
            <a:spLocks noChangeShapeType="1"/>
          </p:cNvSpPr>
          <p:nvPr/>
        </p:nvSpPr>
        <p:spPr bwMode="auto">
          <a:xfrm>
            <a:off x="4860925" y="1844675"/>
            <a:ext cx="0" cy="215900"/>
          </a:xfrm>
          <a:prstGeom prst="line">
            <a:avLst/>
          </a:prstGeom>
          <a:noFill/>
          <a:ln w="9525">
            <a:solidFill>
              <a:schemeClr val="tx1"/>
            </a:solidFill>
            <a:round/>
            <a:headEnd/>
            <a:tailEnd type="triangle" w="med" len="med"/>
          </a:ln>
          <a:effectLst/>
        </p:spPr>
        <p:txBody>
          <a:bodyPr/>
          <a:lstStyle/>
          <a:p>
            <a:endParaRPr lang="en-US"/>
          </a:p>
        </p:txBody>
      </p:sp>
      <p:sp>
        <p:nvSpPr>
          <p:cNvPr id="62478" name="Rectangle 14"/>
          <p:cNvSpPr>
            <a:spLocks noChangeArrowheads="1"/>
          </p:cNvSpPr>
          <p:nvPr/>
        </p:nvSpPr>
        <p:spPr bwMode="auto">
          <a:xfrm>
            <a:off x="4356100" y="2060575"/>
            <a:ext cx="935038" cy="287338"/>
          </a:xfrm>
          <a:prstGeom prst="rect">
            <a:avLst/>
          </a:prstGeom>
          <a:solidFill>
            <a:schemeClr val="accent1"/>
          </a:solidFill>
          <a:ln w="9525">
            <a:solidFill>
              <a:schemeClr val="tx1"/>
            </a:solidFill>
            <a:miter lim="800000"/>
            <a:headEnd/>
            <a:tailEnd/>
          </a:ln>
          <a:effectLst/>
        </p:spPr>
        <p:txBody>
          <a:bodyPr wrap="none" anchor="ctr"/>
          <a:lstStyle/>
          <a:p>
            <a:pPr algn="ctr" rtl="0"/>
            <a:r>
              <a:rPr lang="en-US" sz="1600"/>
              <a:t>M ← 1</a:t>
            </a:r>
          </a:p>
        </p:txBody>
      </p:sp>
      <p:sp>
        <p:nvSpPr>
          <p:cNvPr id="62480" name="Line 16"/>
          <p:cNvSpPr>
            <a:spLocks noChangeShapeType="1"/>
          </p:cNvSpPr>
          <p:nvPr/>
        </p:nvSpPr>
        <p:spPr bwMode="auto">
          <a:xfrm>
            <a:off x="4860925" y="2347913"/>
            <a:ext cx="0" cy="215900"/>
          </a:xfrm>
          <a:prstGeom prst="line">
            <a:avLst/>
          </a:prstGeom>
          <a:noFill/>
          <a:ln w="9525">
            <a:solidFill>
              <a:schemeClr val="tx1"/>
            </a:solidFill>
            <a:round/>
            <a:headEnd/>
            <a:tailEnd type="triangle" w="med" len="med"/>
          </a:ln>
          <a:effectLst/>
        </p:spPr>
        <p:txBody>
          <a:bodyPr/>
          <a:lstStyle/>
          <a:p>
            <a:endParaRPr lang="en-US"/>
          </a:p>
        </p:txBody>
      </p:sp>
      <p:sp>
        <p:nvSpPr>
          <p:cNvPr id="62485" name="Oval 21"/>
          <p:cNvSpPr>
            <a:spLocks noChangeArrowheads="1"/>
          </p:cNvSpPr>
          <p:nvPr/>
        </p:nvSpPr>
        <p:spPr bwMode="auto">
          <a:xfrm>
            <a:off x="4716463" y="2563813"/>
            <a:ext cx="288925" cy="287337"/>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2486" name="Rectangle 22"/>
          <p:cNvSpPr>
            <a:spLocks noChangeArrowheads="1"/>
          </p:cNvSpPr>
          <p:nvPr/>
        </p:nvSpPr>
        <p:spPr bwMode="auto">
          <a:xfrm>
            <a:off x="3779838" y="3068638"/>
            <a:ext cx="2447925" cy="3603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2487" name="Line 23"/>
          <p:cNvSpPr>
            <a:spLocks noChangeShapeType="1"/>
          </p:cNvSpPr>
          <p:nvPr/>
        </p:nvSpPr>
        <p:spPr bwMode="auto">
          <a:xfrm>
            <a:off x="4860925" y="2852738"/>
            <a:ext cx="0" cy="215900"/>
          </a:xfrm>
          <a:prstGeom prst="line">
            <a:avLst/>
          </a:prstGeom>
          <a:noFill/>
          <a:ln w="9525">
            <a:solidFill>
              <a:schemeClr val="tx1"/>
            </a:solidFill>
            <a:round/>
            <a:headEnd/>
            <a:tailEnd type="triangle" w="med" len="med"/>
          </a:ln>
          <a:effectLst/>
        </p:spPr>
        <p:txBody>
          <a:bodyPr/>
          <a:lstStyle/>
          <a:p>
            <a:endParaRPr lang="en-US"/>
          </a:p>
        </p:txBody>
      </p:sp>
      <p:graphicFrame>
        <p:nvGraphicFramePr>
          <p:cNvPr id="62488" name="Object 24"/>
          <p:cNvGraphicFramePr>
            <a:graphicFrameLocks noGrp="1" noChangeAspect="1"/>
          </p:cNvGraphicFramePr>
          <p:nvPr>
            <p:ph idx="1"/>
          </p:nvPr>
        </p:nvGraphicFramePr>
        <p:xfrm>
          <a:off x="3779838" y="3068638"/>
          <a:ext cx="2471737" cy="263525"/>
        </p:xfrm>
        <a:graphic>
          <a:graphicData uri="http://schemas.openxmlformats.org/presentationml/2006/ole">
            <mc:AlternateContent xmlns:mc="http://schemas.openxmlformats.org/markup-compatibility/2006">
              <mc:Choice xmlns:v="urn:schemas-microsoft-com:vml" Requires="v">
                <p:oleObj spid="_x0000_s186389" name="Equation" r:id="rId3" imgW="1676160" imgH="203040" progId="Equation.3">
                  <p:embed/>
                </p:oleObj>
              </mc:Choice>
              <mc:Fallback>
                <p:oleObj name="Equation" r:id="rId3" imgW="167616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068638"/>
                        <a:ext cx="2471737"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90" name="Line 26"/>
          <p:cNvSpPr>
            <a:spLocks noChangeShapeType="1"/>
          </p:cNvSpPr>
          <p:nvPr/>
        </p:nvSpPr>
        <p:spPr bwMode="auto">
          <a:xfrm>
            <a:off x="4859338" y="3429000"/>
            <a:ext cx="0" cy="215900"/>
          </a:xfrm>
          <a:prstGeom prst="line">
            <a:avLst/>
          </a:prstGeom>
          <a:noFill/>
          <a:ln w="9525">
            <a:solidFill>
              <a:schemeClr val="tx1"/>
            </a:solidFill>
            <a:round/>
            <a:headEnd/>
            <a:tailEnd type="triangle" w="med" len="med"/>
          </a:ln>
          <a:effectLst/>
        </p:spPr>
        <p:txBody>
          <a:bodyPr/>
          <a:lstStyle/>
          <a:p>
            <a:endParaRPr lang="en-US"/>
          </a:p>
        </p:txBody>
      </p:sp>
      <p:sp>
        <p:nvSpPr>
          <p:cNvPr id="62491" name="AutoShape 27"/>
          <p:cNvSpPr>
            <a:spLocks noChangeArrowheads="1"/>
          </p:cNvSpPr>
          <p:nvPr/>
        </p:nvSpPr>
        <p:spPr bwMode="auto">
          <a:xfrm>
            <a:off x="4500563" y="3644900"/>
            <a:ext cx="719137" cy="576263"/>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K=0</a:t>
            </a:r>
          </a:p>
        </p:txBody>
      </p:sp>
      <p:sp>
        <p:nvSpPr>
          <p:cNvPr id="62493" name="Line 29"/>
          <p:cNvSpPr>
            <a:spLocks noChangeShapeType="1"/>
          </p:cNvSpPr>
          <p:nvPr/>
        </p:nvSpPr>
        <p:spPr bwMode="auto">
          <a:xfrm>
            <a:off x="5219700" y="3933825"/>
            <a:ext cx="431800" cy="0"/>
          </a:xfrm>
          <a:prstGeom prst="line">
            <a:avLst/>
          </a:prstGeom>
          <a:noFill/>
          <a:ln w="9525">
            <a:solidFill>
              <a:schemeClr val="tx1"/>
            </a:solidFill>
            <a:round/>
            <a:headEnd/>
            <a:tailEnd type="triangle" w="med" len="med"/>
          </a:ln>
          <a:effectLst/>
        </p:spPr>
        <p:txBody>
          <a:bodyPr/>
          <a:lstStyle/>
          <a:p>
            <a:endParaRPr lang="en-US"/>
          </a:p>
        </p:txBody>
      </p:sp>
      <p:sp>
        <p:nvSpPr>
          <p:cNvPr id="62494" name="Line 30"/>
          <p:cNvSpPr>
            <a:spLocks noChangeShapeType="1"/>
          </p:cNvSpPr>
          <p:nvPr/>
        </p:nvSpPr>
        <p:spPr bwMode="auto">
          <a:xfrm>
            <a:off x="4859338" y="4221163"/>
            <a:ext cx="0" cy="215900"/>
          </a:xfrm>
          <a:prstGeom prst="line">
            <a:avLst/>
          </a:prstGeom>
          <a:noFill/>
          <a:ln w="9525">
            <a:solidFill>
              <a:schemeClr val="tx1"/>
            </a:solidFill>
            <a:round/>
            <a:headEnd/>
            <a:tailEnd type="triangle" w="med" len="med"/>
          </a:ln>
          <a:effectLst/>
        </p:spPr>
        <p:txBody>
          <a:bodyPr/>
          <a:lstStyle/>
          <a:p>
            <a:endParaRPr lang="en-US"/>
          </a:p>
        </p:txBody>
      </p:sp>
      <p:sp>
        <p:nvSpPr>
          <p:cNvPr id="62495" name="Text Box 31"/>
          <p:cNvSpPr txBox="1">
            <a:spLocks noChangeArrowheads="1"/>
          </p:cNvSpPr>
          <p:nvPr/>
        </p:nvSpPr>
        <p:spPr bwMode="auto">
          <a:xfrm>
            <a:off x="5148263" y="3644900"/>
            <a:ext cx="307975" cy="304800"/>
          </a:xfrm>
          <a:prstGeom prst="rect">
            <a:avLst/>
          </a:prstGeom>
          <a:noFill/>
          <a:ln w="9525">
            <a:noFill/>
            <a:miter lim="800000"/>
            <a:headEnd/>
            <a:tailEnd/>
          </a:ln>
          <a:effectLst/>
        </p:spPr>
        <p:txBody>
          <a:bodyPr>
            <a:spAutoFit/>
          </a:bodyPr>
          <a:lstStyle/>
          <a:p>
            <a:pPr algn="l" rtl="0"/>
            <a:r>
              <a:rPr lang="en-US" sz="1400"/>
              <a:t>Y</a:t>
            </a:r>
          </a:p>
        </p:txBody>
      </p:sp>
      <p:sp>
        <p:nvSpPr>
          <p:cNvPr id="62496" name="Text Box 32"/>
          <p:cNvSpPr txBox="1">
            <a:spLocks noChangeArrowheads="1"/>
          </p:cNvSpPr>
          <p:nvPr/>
        </p:nvSpPr>
        <p:spPr bwMode="auto">
          <a:xfrm>
            <a:off x="4500563" y="4149725"/>
            <a:ext cx="312737" cy="304800"/>
          </a:xfrm>
          <a:prstGeom prst="rect">
            <a:avLst/>
          </a:prstGeom>
          <a:noFill/>
          <a:ln w="9525">
            <a:noFill/>
            <a:miter lim="800000"/>
            <a:headEnd/>
            <a:tailEnd/>
          </a:ln>
          <a:effectLst/>
        </p:spPr>
        <p:txBody>
          <a:bodyPr wrap="none">
            <a:spAutoFit/>
          </a:bodyPr>
          <a:lstStyle/>
          <a:p>
            <a:pPr algn="l" rtl="0"/>
            <a:r>
              <a:rPr lang="en-US" sz="1400"/>
              <a:t>N</a:t>
            </a:r>
          </a:p>
        </p:txBody>
      </p:sp>
      <p:sp>
        <p:nvSpPr>
          <p:cNvPr id="62497" name="Oval 33"/>
          <p:cNvSpPr>
            <a:spLocks noChangeArrowheads="1"/>
          </p:cNvSpPr>
          <p:nvPr/>
        </p:nvSpPr>
        <p:spPr bwMode="auto">
          <a:xfrm>
            <a:off x="4716463" y="4437063"/>
            <a:ext cx="288925" cy="287337"/>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2498" name="AutoShape 34"/>
          <p:cNvSpPr>
            <a:spLocks noChangeArrowheads="1"/>
          </p:cNvSpPr>
          <p:nvPr/>
        </p:nvSpPr>
        <p:spPr bwMode="auto">
          <a:xfrm>
            <a:off x="5651500" y="3789363"/>
            <a:ext cx="863600" cy="5048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600"/>
              <a:t>M</a:t>
            </a:r>
          </a:p>
        </p:txBody>
      </p:sp>
      <p:sp>
        <p:nvSpPr>
          <p:cNvPr id="62500" name="Line 36"/>
          <p:cNvSpPr>
            <a:spLocks noChangeShapeType="1"/>
          </p:cNvSpPr>
          <p:nvPr/>
        </p:nvSpPr>
        <p:spPr bwMode="auto">
          <a:xfrm>
            <a:off x="6084888" y="4292600"/>
            <a:ext cx="0" cy="288925"/>
          </a:xfrm>
          <a:prstGeom prst="line">
            <a:avLst/>
          </a:prstGeom>
          <a:noFill/>
          <a:ln w="9525">
            <a:solidFill>
              <a:schemeClr val="tx1"/>
            </a:solidFill>
            <a:round/>
            <a:headEnd/>
            <a:tailEnd/>
          </a:ln>
          <a:effectLst/>
        </p:spPr>
        <p:txBody>
          <a:bodyPr/>
          <a:lstStyle/>
          <a:p>
            <a:endParaRPr lang="en-US"/>
          </a:p>
        </p:txBody>
      </p:sp>
      <p:sp>
        <p:nvSpPr>
          <p:cNvPr id="62502" name="Line 38"/>
          <p:cNvSpPr>
            <a:spLocks noChangeShapeType="1"/>
          </p:cNvSpPr>
          <p:nvPr/>
        </p:nvSpPr>
        <p:spPr bwMode="auto">
          <a:xfrm flipH="1">
            <a:off x="5003800" y="4581525"/>
            <a:ext cx="1081088" cy="0"/>
          </a:xfrm>
          <a:prstGeom prst="line">
            <a:avLst/>
          </a:prstGeom>
          <a:noFill/>
          <a:ln w="9525">
            <a:solidFill>
              <a:schemeClr val="tx1"/>
            </a:solidFill>
            <a:round/>
            <a:headEnd/>
            <a:tailEnd type="triangle" w="med" len="med"/>
          </a:ln>
          <a:effectLst/>
        </p:spPr>
        <p:txBody>
          <a:bodyPr/>
          <a:lstStyle/>
          <a:p>
            <a:endParaRPr lang="en-US"/>
          </a:p>
        </p:txBody>
      </p:sp>
      <p:sp>
        <p:nvSpPr>
          <p:cNvPr id="62503" name="Line 39"/>
          <p:cNvSpPr>
            <a:spLocks noChangeShapeType="1"/>
          </p:cNvSpPr>
          <p:nvPr/>
        </p:nvSpPr>
        <p:spPr bwMode="auto">
          <a:xfrm>
            <a:off x="4859338" y="4724400"/>
            <a:ext cx="0" cy="215900"/>
          </a:xfrm>
          <a:prstGeom prst="line">
            <a:avLst/>
          </a:prstGeom>
          <a:noFill/>
          <a:ln w="9525">
            <a:solidFill>
              <a:schemeClr val="tx1"/>
            </a:solidFill>
            <a:round/>
            <a:headEnd/>
            <a:tailEnd type="triangle" w="med" len="med"/>
          </a:ln>
          <a:effectLst/>
        </p:spPr>
        <p:txBody>
          <a:bodyPr/>
          <a:lstStyle/>
          <a:p>
            <a:endParaRPr lang="en-US"/>
          </a:p>
        </p:txBody>
      </p:sp>
      <p:sp>
        <p:nvSpPr>
          <p:cNvPr id="62504" name="Rectangle 40"/>
          <p:cNvSpPr>
            <a:spLocks noChangeArrowheads="1"/>
          </p:cNvSpPr>
          <p:nvPr/>
        </p:nvSpPr>
        <p:spPr bwMode="auto">
          <a:xfrm>
            <a:off x="4356100" y="4941888"/>
            <a:ext cx="935038" cy="287337"/>
          </a:xfrm>
          <a:prstGeom prst="rect">
            <a:avLst/>
          </a:prstGeom>
          <a:solidFill>
            <a:schemeClr val="accent1"/>
          </a:solidFill>
          <a:ln w="9525">
            <a:solidFill>
              <a:schemeClr val="tx1"/>
            </a:solidFill>
            <a:miter lim="800000"/>
            <a:headEnd/>
            <a:tailEnd/>
          </a:ln>
          <a:effectLst/>
        </p:spPr>
        <p:txBody>
          <a:bodyPr wrap="none" anchor="ctr"/>
          <a:lstStyle/>
          <a:p>
            <a:pPr algn="ctr" rtl="0"/>
            <a:r>
              <a:rPr lang="en-US" sz="1600"/>
              <a:t>M ← M+1</a:t>
            </a:r>
          </a:p>
        </p:txBody>
      </p:sp>
      <p:sp>
        <p:nvSpPr>
          <p:cNvPr id="62505" name="AutoShape 41"/>
          <p:cNvSpPr>
            <a:spLocks noChangeArrowheads="1"/>
          </p:cNvSpPr>
          <p:nvPr/>
        </p:nvSpPr>
        <p:spPr bwMode="auto">
          <a:xfrm>
            <a:off x="4500563" y="5445125"/>
            <a:ext cx="719137" cy="576263"/>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M&lt;=N</a:t>
            </a:r>
          </a:p>
        </p:txBody>
      </p:sp>
      <p:sp>
        <p:nvSpPr>
          <p:cNvPr id="62506" name="Line 42"/>
          <p:cNvSpPr>
            <a:spLocks noChangeShapeType="1"/>
          </p:cNvSpPr>
          <p:nvPr/>
        </p:nvSpPr>
        <p:spPr bwMode="auto">
          <a:xfrm>
            <a:off x="4859338" y="5229225"/>
            <a:ext cx="0" cy="215900"/>
          </a:xfrm>
          <a:prstGeom prst="line">
            <a:avLst/>
          </a:prstGeom>
          <a:noFill/>
          <a:ln w="9525">
            <a:solidFill>
              <a:schemeClr val="tx1"/>
            </a:solidFill>
            <a:round/>
            <a:headEnd/>
            <a:tailEnd type="triangle" w="med" len="med"/>
          </a:ln>
          <a:effectLst/>
        </p:spPr>
        <p:txBody>
          <a:bodyPr/>
          <a:lstStyle/>
          <a:p>
            <a:endParaRPr lang="en-US"/>
          </a:p>
        </p:txBody>
      </p:sp>
      <p:sp>
        <p:nvSpPr>
          <p:cNvPr id="62507" name="Text Box 43"/>
          <p:cNvSpPr txBox="1">
            <a:spLocks noChangeArrowheads="1"/>
          </p:cNvSpPr>
          <p:nvPr/>
        </p:nvSpPr>
        <p:spPr bwMode="auto">
          <a:xfrm>
            <a:off x="4140200" y="5445125"/>
            <a:ext cx="307975" cy="304800"/>
          </a:xfrm>
          <a:prstGeom prst="rect">
            <a:avLst/>
          </a:prstGeom>
          <a:noFill/>
          <a:ln w="9525">
            <a:noFill/>
            <a:miter lim="800000"/>
            <a:headEnd/>
            <a:tailEnd/>
          </a:ln>
          <a:effectLst/>
        </p:spPr>
        <p:txBody>
          <a:bodyPr>
            <a:spAutoFit/>
          </a:bodyPr>
          <a:lstStyle/>
          <a:p>
            <a:pPr algn="l" rtl="0"/>
            <a:r>
              <a:rPr lang="en-US" sz="1400"/>
              <a:t>Y</a:t>
            </a:r>
          </a:p>
        </p:txBody>
      </p:sp>
      <p:sp>
        <p:nvSpPr>
          <p:cNvPr id="62508" name="Text Box 44"/>
          <p:cNvSpPr txBox="1">
            <a:spLocks noChangeArrowheads="1"/>
          </p:cNvSpPr>
          <p:nvPr/>
        </p:nvSpPr>
        <p:spPr bwMode="auto">
          <a:xfrm>
            <a:off x="4859338" y="5949950"/>
            <a:ext cx="312737" cy="304800"/>
          </a:xfrm>
          <a:prstGeom prst="rect">
            <a:avLst/>
          </a:prstGeom>
          <a:noFill/>
          <a:ln w="9525">
            <a:noFill/>
            <a:miter lim="800000"/>
            <a:headEnd/>
            <a:tailEnd/>
          </a:ln>
          <a:effectLst/>
        </p:spPr>
        <p:txBody>
          <a:bodyPr wrap="none">
            <a:spAutoFit/>
          </a:bodyPr>
          <a:lstStyle/>
          <a:p>
            <a:pPr algn="l" rtl="0"/>
            <a:r>
              <a:rPr lang="en-US" sz="1400"/>
              <a:t>N</a:t>
            </a:r>
          </a:p>
        </p:txBody>
      </p:sp>
      <p:sp>
        <p:nvSpPr>
          <p:cNvPr id="62509" name="Line 45"/>
          <p:cNvSpPr>
            <a:spLocks noChangeShapeType="1"/>
          </p:cNvSpPr>
          <p:nvPr/>
        </p:nvSpPr>
        <p:spPr bwMode="auto">
          <a:xfrm>
            <a:off x="4859338" y="6021388"/>
            <a:ext cx="0" cy="215900"/>
          </a:xfrm>
          <a:prstGeom prst="line">
            <a:avLst/>
          </a:prstGeom>
          <a:noFill/>
          <a:ln w="9525">
            <a:solidFill>
              <a:schemeClr val="tx1"/>
            </a:solidFill>
            <a:round/>
            <a:headEnd/>
            <a:tailEnd type="triangle" w="med" len="med"/>
          </a:ln>
          <a:effectLst/>
        </p:spPr>
        <p:txBody>
          <a:bodyPr/>
          <a:lstStyle/>
          <a:p>
            <a:endParaRPr lang="en-US"/>
          </a:p>
        </p:txBody>
      </p:sp>
      <p:sp>
        <p:nvSpPr>
          <p:cNvPr id="62510" name="Oval 46"/>
          <p:cNvSpPr>
            <a:spLocks noChangeArrowheads="1"/>
          </p:cNvSpPr>
          <p:nvPr/>
        </p:nvSpPr>
        <p:spPr bwMode="auto">
          <a:xfrm>
            <a:off x="4572000" y="6237288"/>
            <a:ext cx="649288" cy="288925"/>
          </a:xfrm>
          <a:prstGeom prst="ellipse">
            <a:avLst/>
          </a:prstGeom>
          <a:solidFill>
            <a:schemeClr val="accent1"/>
          </a:solidFill>
          <a:ln w="9525">
            <a:solidFill>
              <a:schemeClr val="tx1"/>
            </a:solidFill>
            <a:round/>
            <a:headEnd/>
            <a:tailEnd/>
          </a:ln>
          <a:effectLst/>
        </p:spPr>
        <p:txBody>
          <a:bodyPr wrap="none" anchor="ctr"/>
          <a:lstStyle/>
          <a:p>
            <a:pPr algn="ctr" rtl="0"/>
            <a:r>
              <a:rPr lang="fa-IR" sz="1400"/>
              <a:t>پایان</a:t>
            </a:r>
            <a:endParaRPr lang="en-US" sz="1400"/>
          </a:p>
        </p:txBody>
      </p:sp>
      <p:sp>
        <p:nvSpPr>
          <p:cNvPr id="62511" name="Line 47"/>
          <p:cNvSpPr>
            <a:spLocks noChangeShapeType="1"/>
          </p:cNvSpPr>
          <p:nvPr/>
        </p:nvSpPr>
        <p:spPr bwMode="auto">
          <a:xfrm flipH="1">
            <a:off x="3132138" y="5734050"/>
            <a:ext cx="1368425" cy="0"/>
          </a:xfrm>
          <a:prstGeom prst="line">
            <a:avLst/>
          </a:prstGeom>
          <a:noFill/>
          <a:ln w="9525">
            <a:solidFill>
              <a:schemeClr val="tx1"/>
            </a:solidFill>
            <a:round/>
            <a:headEnd/>
            <a:tailEnd/>
          </a:ln>
          <a:effectLst/>
        </p:spPr>
        <p:txBody>
          <a:bodyPr/>
          <a:lstStyle/>
          <a:p>
            <a:endParaRPr lang="en-US"/>
          </a:p>
        </p:txBody>
      </p:sp>
      <p:sp>
        <p:nvSpPr>
          <p:cNvPr id="62512" name="Line 48"/>
          <p:cNvSpPr>
            <a:spLocks noChangeShapeType="1"/>
          </p:cNvSpPr>
          <p:nvPr/>
        </p:nvSpPr>
        <p:spPr bwMode="auto">
          <a:xfrm flipV="1">
            <a:off x="3132138" y="2708275"/>
            <a:ext cx="0" cy="3025775"/>
          </a:xfrm>
          <a:prstGeom prst="line">
            <a:avLst/>
          </a:prstGeom>
          <a:noFill/>
          <a:ln w="9525">
            <a:solidFill>
              <a:schemeClr val="tx1"/>
            </a:solidFill>
            <a:round/>
            <a:headEnd/>
            <a:tailEnd/>
          </a:ln>
          <a:effectLst/>
        </p:spPr>
        <p:txBody>
          <a:bodyPr/>
          <a:lstStyle/>
          <a:p>
            <a:endParaRPr lang="en-US"/>
          </a:p>
        </p:txBody>
      </p:sp>
      <p:sp>
        <p:nvSpPr>
          <p:cNvPr id="62513" name="Line 49"/>
          <p:cNvSpPr>
            <a:spLocks noChangeShapeType="1"/>
          </p:cNvSpPr>
          <p:nvPr/>
        </p:nvSpPr>
        <p:spPr bwMode="auto">
          <a:xfrm>
            <a:off x="3132138" y="2708275"/>
            <a:ext cx="1584325"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additive="base">
                                        <p:cTn id="7" dur="500" fill="hold"/>
                                        <p:tgtEl>
                                          <p:spTgt spid="62468"/>
                                        </p:tgtEl>
                                        <p:attrNameLst>
                                          <p:attrName>ppt_x</p:attrName>
                                        </p:attrNameLst>
                                      </p:cBhvr>
                                      <p:tavLst>
                                        <p:tav tm="0">
                                          <p:val>
                                            <p:strVal val="#ppt_x"/>
                                          </p:val>
                                        </p:tav>
                                        <p:tav tm="100000">
                                          <p:val>
                                            <p:strVal val="#ppt_x"/>
                                          </p:val>
                                        </p:tav>
                                      </p:tavLst>
                                    </p:anim>
                                    <p:anim calcmode="lin" valueType="num">
                                      <p:cBhvr additive="base">
                                        <p:cTn id="8" dur="500" fill="hold"/>
                                        <p:tgtEl>
                                          <p:spTgt spid="624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70"/>
                                        </p:tgtEl>
                                        <p:attrNameLst>
                                          <p:attrName>style.visibility</p:attrName>
                                        </p:attrNameLst>
                                      </p:cBhvr>
                                      <p:to>
                                        <p:strVal val="visible"/>
                                      </p:to>
                                    </p:set>
                                    <p:anim calcmode="lin" valueType="num">
                                      <p:cBhvr additive="base">
                                        <p:cTn id="11" dur="500" fill="hold"/>
                                        <p:tgtEl>
                                          <p:spTgt spid="62470"/>
                                        </p:tgtEl>
                                        <p:attrNameLst>
                                          <p:attrName>ppt_x</p:attrName>
                                        </p:attrNameLst>
                                      </p:cBhvr>
                                      <p:tavLst>
                                        <p:tav tm="0">
                                          <p:val>
                                            <p:strVal val="#ppt_x"/>
                                          </p:val>
                                        </p:tav>
                                        <p:tav tm="100000">
                                          <p:val>
                                            <p:strVal val="#ppt_x"/>
                                          </p:val>
                                        </p:tav>
                                      </p:tavLst>
                                    </p:anim>
                                    <p:anim calcmode="lin" valueType="num">
                                      <p:cBhvr additive="base">
                                        <p:cTn id="12" dur="500" fill="hold"/>
                                        <p:tgtEl>
                                          <p:spTgt spid="624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71"/>
                                        </p:tgtEl>
                                        <p:attrNameLst>
                                          <p:attrName>style.visibility</p:attrName>
                                        </p:attrNameLst>
                                      </p:cBhvr>
                                      <p:to>
                                        <p:strVal val="visible"/>
                                      </p:to>
                                    </p:set>
                                    <p:anim calcmode="lin" valueType="num">
                                      <p:cBhvr additive="base">
                                        <p:cTn id="15" dur="500" fill="hold"/>
                                        <p:tgtEl>
                                          <p:spTgt spid="62471"/>
                                        </p:tgtEl>
                                        <p:attrNameLst>
                                          <p:attrName>ppt_x</p:attrName>
                                        </p:attrNameLst>
                                      </p:cBhvr>
                                      <p:tavLst>
                                        <p:tav tm="0">
                                          <p:val>
                                            <p:strVal val="#ppt_x"/>
                                          </p:val>
                                        </p:tav>
                                        <p:tav tm="100000">
                                          <p:val>
                                            <p:strVal val="#ppt_x"/>
                                          </p:val>
                                        </p:tav>
                                      </p:tavLst>
                                    </p:anim>
                                    <p:anim calcmode="lin" valueType="num">
                                      <p:cBhvr additive="base">
                                        <p:cTn id="16" dur="500" fill="hold"/>
                                        <p:tgtEl>
                                          <p:spTgt spid="6247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473"/>
                                        </p:tgtEl>
                                        <p:attrNameLst>
                                          <p:attrName>style.visibility</p:attrName>
                                        </p:attrNameLst>
                                      </p:cBhvr>
                                      <p:to>
                                        <p:strVal val="visible"/>
                                      </p:to>
                                    </p:set>
                                    <p:anim calcmode="lin" valueType="num">
                                      <p:cBhvr additive="base">
                                        <p:cTn id="19" dur="500" fill="hold"/>
                                        <p:tgtEl>
                                          <p:spTgt spid="62473"/>
                                        </p:tgtEl>
                                        <p:attrNameLst>
                                          <p:attrName>ppt_x</p:attrName>
                                        </p:attrNameLst>
                                      </p:cBhvr>
                                      <p:tavLst>
                                        <p:tav tm="0">
                                          <p:val>
                                            <p:strVal val="#ppt_x"/>
                                          </p:val>
                                        </p:tav>
                                        <p:tav tm="100000">
                                          <p:val>
                                            <p:strVal val="#ppt_x"/>
                                          </p:val>
                                        </p:tav>
                                      </p:tavLst>
                                    </p:anim>
                                    <p:anim calcmode="lin" valueType="num">
                                      <p:cBhvr additive="base">
                                        <p:cTn id="20" dur="500" fill="hold"/>
                                        <p:tgtEl>
                                          <p:spTgt spid="624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478"/>
                                        </p:tgtEl>
                                        <p:attrNameLst>
                                          <p:attrName>style.visibility</p:attrName>
                                        </p:attrNameLst>
                                      </p:cBhvr>
                                      <p:to>
                                        <p:strVal val="visible"/>
                                      </p:to>
                                    </p:set>
                                    <p:anim calcmode="lin" valueType="num">
                                      <p:cBhvr additive="base">
                                        <p:cTn id="23" dur="500" fill="hold"/>
                                        <p:tgtEl>
                                          <p:spTgt spid="62478"/>
                                        </p:tgtEl>
                                        <p:attrNameLst>
                                          <p:attrName>ppt_x</p:attrName>
                                        </p:attrNameLst>
                                      </p:cBhvr>
                                      <p:tavLst>
                                        <p:tav tm="0">
                                          <p:val>
                                            <p:strVal val="#ppt_x"/>
                                          </p:val>
                                        </p:tav>
                                        <p:tav tm="100000">
                                          <p:val>
                                            <p:strVal val="#ppt_x"/>
                                          </p:val>
                                        </p:tav>
                                      </p:tavLst>
                                    </p:anim>
                                    <p:anim calcmode="lin" valueType="num">
                                      <p:cBhvr additive="base">
                                        <p:cTn id="24" dur="500" fill="hold"/>
                                        <p:tgtEl>
                                          <p:spTgt spid="6247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2480"/>
                                        </p:tgtEl>
                                        <p:attrNameLst>
                                          <p:attrName>style.visibility</p:attrName>
                                        </p:attrNameLst>
                                      </p:cBhvr>
                                      <p:to>
                                        <p:strVal val="visible"/>
                                      </p:to>
                                    </p:set>
                                    <p:anim calcmode="lin" valueType="num">
                                      <p:cBhvr additive="base">
                                        <p:cTn id="27" dur="500" fill="hold"/>
                                        <p:tgtEl>
                                          <p:spTgt spid="62480"/>
                                        </p:tgtEl>
                                        <p:attrNameLst>
                                          <p:attrName>ppt_x</p:attrName>
                                        </p:attrNameLst>
                                      </p:cBhvr>
                                      <p:tavLst>
                                        <p:tav tm="0">
                                          <p:val>
                                            <p:strVal val="#ppt_x"/>
                                          </p:val>
                                        </p:tav>
                                        <p:tav tm="100000">
                                          <p:val>
                                            <p:strVal val="#ppt_x"/>
                                          </p:val>
                                        </p:tav>
                                      </p:tavLst>
                                    </p:anim>
                                    <p:anim calcmode="lin" valueType="num">
                                      <p:cBhvr additive="base">
                                        <p:cTn id="28" dur="500" fill="hold"/>
                                        <p:tgtEl>
                                          <p:spTgt spid="624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2485"/>
                                        </p:tgtEl>
                                        <p:attrNameLst>
                                          <p:attrName>style.visibility</p:attrName>
                                        </p:attrNameLst>
                                      </p:cBhvr>
                                      <p:to>
                                        <p:strVal val="visible"/>
                                      </p:to>
                                    </p:set>
                                    <p:anim calcmode="lin" valueType="num">
                                      <p:cBhvr additive="base">
                                        <p:cTn id="31" dur="500" fill="hold"/>
                                        <p:tgtEl>
                                          <p:spTgt spid="62485"/>
                                        </p:tgtEl>
                                        <p:attrNameLst>
                                          <p:attrName>ppt_x</p:attrName>
                                        </p:attrNameLst>
                                      </p:cBhvr>
                                      <p:tavLst>
                                        <p:tav tm="0">
                                          <p:val>
                                            <p:strVal val="#ppt_x"/>
                                          </p:val>
                                        </p:tav>
                                        <p:tav tm="100000">
                                          <p:val>
                                            <p:strVal val="#ppt_x"/>
                                          </p:val>
                                        </p:tav>
                                      </p:tavLst>
                                    </p:anim>
                                    <p:anim calcmode="lin" valueType="num">
                                      <p:cBhvr additive="base">
                                        <p:cTn id="32" dur="500" fill="hold"/>
                                        <p:tgtEl>
                                          <p:spTgt spid="6248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2486"/>
                                        </p:tgtEl>
                                        <p:attrNameLst>
                                          <p:attrName>style.visibility</p:attrName>
                                        </p:attrNameLst>
                                      </p:cBhvr>
                                      <p:to>
                                        <p:strVal val="visible"/>
                                      </p:to>
                                    </p:set>
                                    <p:anim calcmode="lin" valueType="num">
                                      <p:cBhvr additive="base">
                                        <p:cTn id="35" dur="500" fill="hold"/>
                                        <p:tgtEl>
                                          <p:spTgt spid="62486"/>
                                        </p:tgtEl>
                                        <p:attrNameLst>
                                          <p:attrName>ppt_x</p:attrName>
                                        </p:attrNameLst>
                                      </p:cBhvr>
                                      <p:tavLst>
                                        <p:tav tm="0">
                                          <p:val>
                                            <p:strVal val="#ppt_x"/>
                                          </p:val>
                                        </p:tav>
                                        <p:tav tm="100000">
                                          <p:val>
                                            <p:strVal val="#ppt_x"/>
                                          </p:val>
                                        </p:tav>
                                      </p:tavLst>
                                    </p:anim>
                                    <p:anim calcmode="lin" valueType="num">
                                      <p:cBhvr additive="base">
                                        <p:cTn id="36" dur="500" fill="hold"/>
                                        <p:tgtEl>
                                          <p:spTgt spid="6248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487"/>
                                        </p:tgtEl>
                                        <p:attrNameLst>
                                          <p:attrName>style.visibility</p:attrName>
                                        </p:attrNameLst>
                                      </p:cBhvr>
                                      <p:to>
                                        <p:strVal val="visible"/>
                                      </p:to>
                                    </p:set>
                                    <p:anim calcmode="lin" valueType="num">
                                      <p:cBhvr additive="base">
                                        <p:cTn id="39" dur="500" fill="hold"/>
                                        <p:tgtEl>
                                          <p:spTgt spid="62487"/>
                                        </p:tgtEl>
                                        <p:attrNameLst>
                                          <p:attrName>ppt_x</p:attrName>
                                        </p:attrNameLst>
                                      </p:cBhvr>
                                      <p:tavLst>
                                        <p:tav tm="0">
                                          <p:val>
                                            <p:strVal val="#ppt_x"/>
                                          </p:val>
                                        </p:tav>
                                        <p:tav tm="100000">
                                          <p:val>
                                            <p:strVal val="#ppt_x"/>
                                          </p:val>
                                        </p:tav>
                                      </p:tavLst>
                                    </p:anim>
                                    <p:anim calcmode="lin" valueType="num">
                                      <p:cBhvr additive="base">
                                        <p:cTn id="40" dur="500" fill="hold"/>
                                        <p:tgtEl>
                                          <p:spTgt spid="6248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2488"/>
                                        </p:tgtEl>
                                        <p:attrNameLst>
                                          <p:attrName>style.visibility</p:attrName>
                                        </p:attrNameLst>
                                      </p:cBhvr>
                                      <p:to>
                                        <p:strVal val="visible"/>
                                      </p:to>
                                    </p:set>
                                    <p:anim calcmode="lin" valueType="num">
                                      <p:cBhvr additive="base">
                                        <p:cTn id="43" dur="500" fill="hold"/>
                                        <p:tgtEl>
                                          <p:spTgt spid="62488"/>
                                        </p:tgtEl>
                                        <p:attrNameLst>
                                          <p:attrName>ppt_x</p:attrName>
                                        </p:attrNameLst>
                                      </p:cBhvr>
                                      <p:tavLst>
                                        <p:tav tm="0">
                                          <p:val>
                                            <p:strVal val="#ppt_x"/>
                                          </p:val>
                                        </p:tav>
                                        <p:tav tm="100000">
                                          <p:val>
                                            <p:strVal val="#ppt_x"/>
                                          </p:val>
                                        </p:tav>
                                      </p:tavLst>
                                    </p:anim>
                                    <p:anim calcmode="lin" valueType="num">
                                      <p:cBhvr additive="base">
                                        <p:cTn id="44" dur="500" fill="hold"/>
                                        <p:tgtEl>
                                          <p:spTgt spid="6248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490"/>
                                        </p:tgtEl>
                                        <p:attrNameLst>
                                          <p:attrName>style.visibility</p:attrName>
                                        </p:attrNameLst>
                                      </p:cBhvr>
                                      <p:to>
                                        <p:strVal val="visible"/>
                                      </p:to>
                                    </p:set>
                                    <p:anim calcmode="lin" valueType="num">
                                      <p:cBhvr additive="base">
                                        <p:cTn id="47" dur="500" fill="hold"/>
                                        <p:tgtEl>
                                          <p:spTgt spid="62490"/>
                                        </p:tgtEl>
                                        <p:attrNameLst>
                                          <p:attrName>ppt_x</p:attrName>
                                        </p:attrNameLst>
                                      </p:cBhvr>
                                      <p:tavLst>
                                        <p:tav tm="0">
                                          <p:val>
                                            <p:strVal val="#ppt_x"/>
                                          </p:val>
                                        </p:tav>
                                        <p:tav tm="100000">
                                          <p:val>
                                            <p:strVal val="#ppt_x"/>
                                          </p:val>
                                        </p:tav>
                                      </p:tavLst>
                                    </p:anim>
                                    <p:anim calcmode="lin" valueType="num">
                                      <p:cBhvr additive="base">
                                        <p:cTn id="48" dur="500" fill="hold"/>
                                        <p:tgtEl>
                                          <p:spTgt spid="6249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2491"/>
                                        </p:tgtEl>
                                        <p:attrNameLst>
                                          <p:attrName>style.visibility</p:attrName>
                                        </p:attrNameLst>
                                      </p:cBhvr>
                                      <p:to>
                                        <p:strVal val="visible"/>
                                      </p:to>
                                    </p:set>
                                    <p:anim calcmode="lin" valueType="num">
                                      <p:cBhvr additive="base">
                                        <p:cTn id="51" dur="500" fill="hold"/>
                                        <p:tgtEl>
                                          <p:spTgt spid="62491"/>
                                        </p:tgtEl>
                                        <p:attrNameLst>
                                          <p:attrName>ppt_x</p:attrName>
                                        </p:attrNameLst>
                                      </p:cBhvr>
                                      <p:tavLst>
                                        <p:tav tm="0">
                                          <p:val>
                                            <p:strVal val="#ppt_x"/>
                                          </p:val>
                                        </p:tav>
                                        <p:tav tm="100000">
                                          <p:val>
                                            <p:strVal val="#ppt_x"/>
                                          </p:val>
                                        </p:tav>
                                      </p:tavLst>
                                    </p:anim>
                                    <p:anim calcmode="lin" valueType="num">
                                      <p:cBhvr additive="base">
                                        <p:cTn id="52" dur="500" fill="hold"/>
                                        <p:tgtEl>
                                          <p:spTgt spid="6249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493"/>
                                        </p:tgtEl>
                                        <p:attrNameLst>
                                          <p:attrName>style.visibility</p:attrName>
                                        </p:attrNameLst>
                                      </p:cBhvr>
                                      <p:to>
                                        <p:strVal val="visible"/>
                                      </p:to>
                                    </p:set>
                                    <p:anim calcmode="lin" valueType="num">
                                      <p:cBhvr additive="base">
                                        <p:cTn id="55" dur="500" fill="hold"/>
                                        <p:tgtEl>
                                          <p:spTgt spid="62493"/>
                                        </p:tgtEl>
                                        <p:attrNameLst>
                                          <p:attrName>ppt_x</p:attrName>
                                        </p:attrNameLst>
                                      </p:cBhvr>
                                      <p:tavLst>
                                        <p:tav tm="0">
                                          <p:val>
                                            <p:strVal val="#ppt_x"/>
                                          </p:val>
                                        </p:tav>
                                        <p:tav tm="100000">
                                          <p:val>
                                            <p:strVal val="#ppt_x"/>
                                          </p:val>
                                        </p:tav>
                                      </p:tavLst>
                                    </p:anim>
                                    <p:anim calcmode="lin" valueType="num">
                                      <p:cBhvr additive="base">
                                        <p:cTn id="56" dur="500" fill="hold"/>
                                        <p:tgtEl>
                                          <p:spTgt spid="6249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2494"/>
                                        </p:tgtEl>
                                        <p:attrNameLst>
                                          <p:attrName>style.visibility</p:attrName>
                                        </p:attrNameLst>
                                      </p:cBhvr>
                                      <p:to>
                                        <p:strVal val="visible"/>
                                      </p:to>
                                    </p:set>
                                    <p:anim calcmode="lin" valueType="num">
                                      <p:cBhvr additive="base">
                                        <p:cTn id="59" dur="500" fill="hold"/>
                                        <p:tgtEl>
                                          <p:spTgt spid="62494"/>
                                        </p:tgtEl>
                                        <p:attrNameLst>
                                          <p:attrName>ppt_x</p:attrName>
                                        </p:attrNameLst>
                                      </p:cBhvr>
                                      <p:tavLst>
                                        <p:tav tm="0">
                                          <p:val>
                                            <p:strVal val="#ppt_x"/>
                                          </p:val>
                                        </p:tav>
                                        <p:tav tm="100000">
                                          <p:val>
                                            <p:strVal val="#ppt_x"/>
                                          </p:val>
                                        </p:tav>
                                      </p:tavLst>
                                    </p:anim>
                                    <p:anim calcmode="lin" valueType="num">
                                      <p:cBhvr additive="base">
                                        <p:cTn id="60" dur="500" fill="hold"/>
                                        <p:tgtEl>
                                          <p:spTgt spid="6249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2495"/>
                                        </p:tgtEl>
                                        <p:attrNameLst>
                                          <p:attrName>style.visibility</p:attrName>
                                        </p:attrNameLst>
                                      </p:cBhvr>
                                      <p:to>
                                        <p:strVal val="visible"/>
                                      </p:to>
                                    </p:set>
                                    <p:anim calcmode="lin" valueType="num">
                                      <p:cBhvr additive="base">
                                        <p:cTn id="63" dur="500" fill="hold"/>
                                        <p:tgtEl>
                                          <p:spTgt spid="62495"/>
                                        </p:tgtEl>
                                        <p:attrNameLst>
                                          <p:attrName>ppt_x</p:attrName>
                                        </p:attrNameLst>
                                      </p:cBhvr>
                                      <p:tavLst>
                                        <p:tav tm="0">
                                          <p:val>
                                            <p:strVal val="#ppt_x"/>
                                          </p:val>
                                        </p:tav>
                                        <p:tav tm="100000">
                                          <p:val>
                                            <p:strVal val="#ppt_x"/>
                                          </p:val>
                                        </p:tav>
                                      </p:tavLst>
                                    </p:anim>
                                    <p:anim calcmode="lin" valueType="num">
                                      <p:cBhvr additive="base">
                                        <p:cTn id="64" dur="500" fill="hold"/>
                                        <p:tgtEl>
                                          <p:spTgt spid="6249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2496"/>
                                        </p:tgtEl>
                                        <p:attrNameLst>
                                          <p:attrName>style.visibility</p:attrName>
                                        </p:attrNameLst>
                                      </p:cBhvr>
                                      <p:to>
                                        <p:strVal val="visible"/>
                                      </p:to>
                                    </p:set>
                                    <p:anim calcmode="lin" valueType="num">
                                      <p:cBhvr additive="base">
                                        <p:cTn id="67" dur="500" fill="hold"/>
                                        <p:tgtEl>
                                          <p:spTgt spid="62496"/>
                                        </p:tgtEl>
                                        <p:attrNameLst>
                                          <p:attrName>ppt_x</p:attrName>
                                        </p:attrNameLst>
                                      </p:cBhvr>
                                      <p:tavLst>
                                        <p:tav tm="0">
                                          <p:val>
                                            <p:strVal val="#ppt_x"/>
                                          </p:val>
                                        </p:tav>
                                        <p:tav tm="100000">
                                          <p:val>
                                            <p:strVal val="#ppt_x"/>
                                          </p:val>
                                        </p:tav>
                                      </p:tavLst>
                                    </p:anim>
                                    <p:anim calcmode="lin" valueType="num">
                                      <p:cBhvr additive="base">
                                        <p:cTn id="68" dur="500" fill="hold"/>
                                        <p:tgtEl>
                                          <p:spTgt spid="6249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2497"/>
                                        </p:tgtEl>
                                        <p:attrNameLst>
                                          <p:attrName>style.visibility</p:attrName>
                                        </p:attrNameLst>
                                      </p:cBhvr>
                                      <p:to>
                                        <p:strVal val="visible"/>
                                      </p:to>
                                    </p:set>
                                    <p:anim calcmode="lin" valueType="num">
                                      <p:cBhvr additive="base">
                                        <p:cTn id="71" dur="500" fill="hold"/>
                                        <p:tgtEl>
                                          <p:spTgt spid="62497"/>
                                        </p:tgtEl>
                                        <p:attrNameLst>
                                          <p:attrName>ppt_x</p:attrName>
                                        </p:attrNameLst>
                                      </p:cBhvr>
                                      <p:tavLst>
                                        <p:tav tm="0">
                                          <p:val>
                                            <p:strVal val="#ppt_x"/>
                                          </p:val>
                                        </p:tav>
                                        <p:tav tm="100000">
                                          <p:val>
                                            <p:strVal val="#ppt_x"/>
                                          </p:val>
                                        </p:tav>
                                      </p:tavLst>
                                    </p:anim>
                                    <p:anim calcmode="lin" valueType="num">
                                      <p:cBhvr additive="base">
                                        <p:cTn id="72" dur="500" fill="hold"/>
                                        <p:tgtEl>
                                          <p:spTgt spid="6249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2498"/>
                                        </p:tgtEl>
                                        <p:attrNameLst>
                                          <p:attrName>style.visibility</p:attrName>
                                        </p:attrNameLst>
                                      </p:cBhvr>
                                      <p:to>
                                        <p:strVal val="visible"/>
                                      </p:to>
                                    </p:set>
                                    <p:anim calcmode="lin" valueType="num">
                                      <p:cBhvr additive="base">
                                        <p:cTn id="75" dur="500" fill="hold"/>
                                        <p:tgtEl>
                                          <p:spTgt spid="62498"/>
                                        </p:tgtEl>
                                        <p:attrNameLst>
                                          <p:attrName>ppt_x</p:attrName>
                                        </p:attrNameLst>
                                      </p:cBhvr>
                                      <p:tavLst>
                                        <p:tav tm="0">
                                          <p:val>
                                            <p:strVal val="#ppt_x"/>
                                          </p:val>
                                        </p:tav>
                                        <p:tav tm="100000">
                                          <p:val>
                                            <p:strVal val="#ppt_x"/>
                                          </p:val>
                                        </p:tav>
                                      </p:tavLst>
                                    </p:anim>
                                    <p:anim calcmode="lin" valueType="num">
                                      <p:cBhvr additive="base">
                                        <p:cTn id="76" dur="500" fill="hold"/>
                                        <p:tgtEl>
                                          <p:spTgt spid="6249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500"/>
                                        </p:tgtEl>
                                        <p:attrNameLst>
                                          <p:attrName>style.visibility</p:attrName>
                                        </p:attrNameLst>
                                      </p:cBhvr>
                                      <p:to>
                                        <p:strVal val="visible"/>
                                      </p:to>
                                    </p:set>
                                    <p:anim calcmode="lin" valueType="num">
                                      <p:cBhvr additive="base">
                                        <p:cTn id="79" dur="500" fill="hold"/>
                                        <p:tgtEl>
                                          <p:spTgt spid="62500"/>
                                        </p:tgtEl>
                                        <p:attrNameLst>
                                          <p:attrName>ppt_x</p:attrName>
                                        </p:attrNameLst>
                                      </p:cBhvr>
                                      <p:tavLst>
                                        <p:tav tm="0">
                                          <p:val>
                                            <p:strVal val="#ppt_x"/>
                                          </p:val>
                                        </p:tav>
                                        <p:tav tm="100000">
                                          <p:val>
                                            <p:strVal val="#ppt_x"/>
                                          </p:val>
                                        </p:tav>
                                      </p:tavLst>
                                    </p:anim>
                                    <p:anim calcmode="lin" valueType="num">
                                      <p:cBhvr additive="base">
                                        <p:cTn id="80" dur="500" fill="hold"/>
                                        <p:tgtEl>
                                          <p:spTgt spid="6250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2502"/>
                                        </p:tgtEl>
                                        <p:attrNameLst>
                                          <p:attrName>style.visibility</p:attrName>
                                        </p:attrNameLst>
                                      </p:cBhvr>
                                      <p:to>
                                        <p:strVal val="visible"/>
                                      </p:to>
                                    </p:set>
                                    <p:anim calcmode="lin" valueType="num">
                                      <p:cBhvr additive="base">
                                        <p:cTn id="83" dur="500" fill="hold"/>
                                        <p:tgtEl>
                                          <p:spTgt spid="62502"/>
                                        </p:tgtEl>
                                        <p:attrNameLst>
                                          <p:attrName>ppt_x</p:attrName>
                                        </p:attrNameLst>
                                      </p:cBhvr>
                                      <p:tavLst>
                                        <p:tav tm="0">
                                          <p:val>
                                            <p:strVal val="#ppt_x"/>
                                          </p:val>
                                        </p:tav>
                                        <p:tav tm="100000">
                                          <p:val>
                                            <p:strVal val="#ppt_x"/>
                                          </p:val>
                                        </p:tav>
                                      </p:tavLst>
                                    </p:anim>
                                    <p:anim calcmode="lin" valueType="num">
                                      <p:cBhvr additive="base">
                                        <p:cTn id="84" dur="500" fill="hold"/>
                                        <p:tgtEl>
                                          <p:spTgt spid="6250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2503"/>
                                        </p:tgtEl>
                                        <p:attrNameLst>
                                          <p:attrName>style.visibility</p:attrName>
                                        </p:attrNameLst>
                                      </p:cBhvr>
                                      <p:to>
                                        <p:strVal val="visible"/>
                                      </p:to>
                                    </p:set>
                                    <p:anim calcmode="lin" valueType="num">
                                      <p:cBhvr additive="base">
                                        <p:cTn id="87" dur="500" fill="hold"/>
                                        <p:tgtEl>
                                          <p:spTgt spid="62503"/>
                                        </p:tgtEl>
                                        <p:attrNameLst>
                                          <p:attrName>ppt_x</p:attrName>
                                        </p:attrNameLst>
                                      </p:cBhvr>
                                      <p:tavLst>
                                        <p:tav tm="0">
                                          <p:val>
                                            <p:strVal val="#ppt_x"/>
                                          </p:val>
                                        </p:tav>
                                        <p:tav tm="100000">
                                          <p:val>
                                            <p:strVal val="#ppt_x"/>
                                          </p:val>
                                        </p:tav>
                                      </p:tavLst>
                                    </p:anim>
                                    <p:anim calcmode="lin" valueType="num">
                                      <p:cBhvr additive="base">
                                        <p:cTn id="88" dur="500" fill="hold"/>
                                        <p:tgtEl>
                                          <p:spTgt spid="6250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2504"/>
                                        </p:tgtEl>
                                        <p:attrNameLst>
                                          <p:attrName>style.visibility</p:attrName>
                                        </p:attrNameLst>
                                      </p:cBhvr>
                                      <p:to>
                                        <p:strVal val="visible"/>
                                      </p:to>
                                    </p:set>
                                    <p:anim calcmode="lin" valueType="num">
                                      <p:cBhvr additive="base">
                                        <p:cTn id="91" dur="500" fill="hold"/>
                                        <p:tgtEl>
                                          <p:spTgt spid="62504"/>
                                        </p:tgtEl>
                                        <p:attrNameLst>
                                          <p:attrName>ppt_x</p:attrName>
                                        </p:attrNameLst>
                                      </p:cBhvr>
                                      <p:tavLst>
                                        <p:tav tm="0">
                                          <p:val>
                                            <p:strVal val="#ppt_x"/>
                                          </p:val>
                                        </p:tav>
                                        <p:tav tm="100000">
                                          <p:val>
                                            <p:strVal val="#ppt_x"/>
                                          </p:val>
                                        </p:tav>
                                      </p:tavLst>
                                    </p:anim>
                                    <p:anim calcmode="lin" valueType="num">
                                      <p:cBhvr additive="base">
                                        <p:cTn id="92" dur="500" fill="hold"/>
                                        <p:tgtEl>
                                          <p:spTgt spid="6250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2505"/>
                                        </p:tgtEl>
                                        <p:attrNameLst>
                                          <p:attrName>style.visibility</p:attrName>
                                        </p:attrNameLst>
                                      </p:cBhvr>
                                      <p:to>
                                        <p:strVal val="visible"/>
                                      </p:to>
                                    </p:set>
                                    <p:anim calcmode="lin" valueType="num">
                                      <p:cBhvr additive="base">
                                        <p:cTn id="95" dur="500" fill="hold"/>
                                        <p:tgtEl>
                                          <p:spTgt spid="62505"/>
                                        </p:tgtEl>
                                        <p:attrNameLst>
                                          <p:attrName>ppt_x</p:attrName>
                                        </p:attrNameLst>
                                      </p:cBhvr>
                                      <p:tavLst>
                                        <p:tav tm="0">
                                          <p:val>
                                            <p:strVal val="#ppt_x"/>
                                          </p:val>
                                        </p:tav>
                                        <p:tav tm="100000">
                                          <p:val>
                                            <p:strVal val="#ppt_x"/>
                                          </p:val>
                                        </p:tav>
                                      </p:tavLst>
                                    </p:anim>
                                    <p:anim calcmode="lin" valueType="num">
                                      <p:cBhvr additive="base">
                                        <p:cTn id="96" dur="500" fill="hold"/>
                                        <p:tgtEl>
                                          <p:spTgt spid="6250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2506"/>
                                        </p:tgtEl>
                                        <p:attrNameLst>
                                          <p:attrName>style.visibility</p:attrName>
                                        </p:attrNameLst>
                                      </p:cBhvr>
                                      <p:to>
                                        <p:strVal val="visible"/>
                                      </p:to>
                                    </p:set>
                                    <p:anim calcmode="lin" valueType="num">
                                      <p:cBhvr additive="base">
                                        <p:cTn id="99" dur="500" fill="hold"/>
                                        <p:tgtEl>
                                          <p:spTgt spid="62506"/>
                                        </p:tgtEl>
                                        <p:attrNameLst>
                                          <p:attrName>ppt_x</p:attrName>
                                        </p:attrNameLst>
                                      </p:cBhvr>
                                      <p:tavLst>
                                        <p:tav tm="0">
                                          <p:val>
                                            <p:strVal val="#ppt_x"/>
                                          </p:val>
                                        </p:tav>
                                        <p:tav tm="100000">
                                          <p:val>
                                            <p:strVal val="#ppt_x"/>
                                          </p:val>
                                        </p:tav>
                                      </p:tavLst>
                                    </p:anim>
                                    <p:anim calcmode="lin" valueType="num">
                                      <p:cBhvr additive="base">
                                        <p:cTn id="100" dur="500" fill="hold"/>
                                        <p:tgtEl>
                                          <p:spTgt spid="6250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2507"/>
                                        </p:tgtEl>
                                        <p:attrNameLst>
                                          <p:attrName>style.visibility</p:attrName>
                                        </p:attrNameLst>
                                      </p:cBhvr>
                                      <p:to>
                                        <p:strVal val="visible"/>
                                      </p:to>
                                    </p:set>
                                    <p:anim calcmode="lin" valueType="num">
                                      <p:cBhvr additive="base">
                                        <p:cTn id="103" dur="500" fill="hold"/>
                                        <p:tgtEl>
                                          <p:spTgt spid="62507"/>
                                        </p:tgtEl>
                                        <p:attrNameLst>
                                          <p:attrName>ppt_x</p:attrName>
                                        </p:attrNameLst>
                                      </p:cBhvr>
                                      <p:tavLst>
                                        <p:tav tm="0">
                                          <p:val>
                                            <p:strVal val="#ppt_x"/>
                                          </p:val>
                                        </p:tav>
                                        <p:tav tm="100000">
                                          <p:val>
                                            <p:strVal val="#ppt_x"/>
                                          </p:val>
                                        </p:tav>
                                      </p:tavLst>
                                    </p:anim>
                                    <p:anim calcmode="lin" valueType="num">
                                      <p:cBhvr additive="base">
                                        <p:cTn id="104" dur="500" fill="hold"/>
                                        <p:tgtEl>
                                          <p:spTgt spid="6250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2508"/>
                                        </p:tgtEl>
                                        <p:attrNameLst>
                                          <p:attrName>style.visibility</p:attrName>
                                        </p:attrNameLst>
                                      </p:cBhvr>
                                      <p:to>
                                        <p:strVal val="visible"/>
                                      </p:to>
                                    </p:set>
                                    <p:anim calcmode="lin" valueType="num">
                                      <p:cBhvr additive="base">
                                        <p:cTn id="107" dur="500" fill="hold"/>
                                        <p:tgtEl>
                                          <p:spTgt spid="62508"/>
                                        </p:tgtEl>
                                        <p:attrNameLst>
                                          <p:attrName>ppt_x</p:attrName>
                                        </p:attrNameLst>
                                      </p:cBhvr>
                                      <p:tavLst>
                                        <p:tav tm="0">
                                          <p:val>
                                            <p:strVal val="#ppt_x"/>
                                          </p:val>
                                        </p:tav>
                                        <p:tav tm="100000">
                                          <p:val>
                                            <p:strVal val="#ppt_x"/>
                                          </p:val>
                                        </p:tav>
                                      </p:tavLst>
                                    </p:anim>
                                    <p:anim calcmode="lin" valueType="num">
                                      <p:cBhvr additive="base">
                                        <p:cTn id="108" dur="500" fill="hold"/>
                                        <p:tgtEl>
                                          <p:spTgt spid="6250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2509"/>
                                        </p:tgtEl>
                                        <p:attrNameLst>
                                          <p:attrName>style.visibility</p:attrName>
                                        </p:attrNameLst>
                                      </p:cBhvr>
                                      <p:to>
                                        <p:strVal val="visible"/>
                                      </p:to>
                                    </p:set>
                                    <p:anim calcmode="lin" valueType="num">
                                      <p:cBhvr additive="base">
                                        <p:cTn id="111" dur="500" fill="hold"/>
                                        <p:tgtEl>
                                          <p:spTgt spid="62509"/>
                                        </p:tgtEl>
                                        <p:attrNameLst>
                                          <p:attrName>ppt_x</p:attrName>
                                        </p:attrNameLst>
                                      </p:cBhvr>
                                      <p:tavLst>
                                        <p:tav tm="0">
                                          <p:val>
                                            <p:strVal val="#ppt_x"/>
                                          </p:val>
                                        </p:tav>
                                        <p:tav tm="100000">
                                          <p:val>
                                            <p:strVal val="#ppt_x"/>
                                          </p:val>
                                        </p:tav>
                                      </p:tavLst>
                                    </p:anim>
                                    <p:anim calcmode="lin" valueType="num">
                                      <p:cBhvr additive="base">
                                        <p:cTn id="112" dur="500" fill="hold"/>
                                        <p:tgtEl>
                                          <p:spTgt spid="6250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2510"/>
                                        </p:tgtEl>
                                        <p:attrNameLst>
                                          <p:attrName>style.visibility</p:attrName>
                                        </p:attrNameLst>
                                      </p:cBhvr>
                                      <p:to>
                                        <p:strVal val="visible"/>
                                      </p:to>
                                    </p:set>
                                    <p:anim calcmode="lin" valueType="num">
                                      <p:cBhvr additive="base">
                                        <p:cTn id="115" dur="500" fill="hold"/>
                                        <p:tgtEl>
                                          <p:spTgt spid="62510"/>
                                        </p:tgtEl>
                                        <p:attrNameLst>
                                          <p:attrName>ppt_x</p:attrName>
                                        </p:attrNameLst>
                                      </p:cBhvr>
                                      <p:tavLst>
                                        <p:tav tm="0">
                                          <p:val>
                                            <p:strVal val="#ppt_x"/>
                                          </p:val>
                                        </p:tav>
                                        <p:tav tm="100000">
                                          <p:val>
                                            <p:strVal val="#ppt_x"/>
                                          </p:val>
                                        </p:tav>
                                      </p:tavLst>
                                    </p:anim>
                                    <p:anim calcmode="lin" valueType="num">
                                      <p:cBhvr additive="base">
                                        <p:cTn id="116" dur="500" fill="hold"/>
                                        <p:tgtEl>
                                          <p:spTgt spid="6251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2511"/>
                                        </p:tgtEl>
                                        <p:attrNameLst>
                                          <p:attrName>style.visibility</p:attrName>
                                        </p:attrNameLst>
                                      </p:cBhvr>
                                      <p:to>
                                        <p:strVal val="visible"/>
                                      </p:to>
                                    </p:set>
                                    <p:anim calcmode="lin" valueType="num">
                                      <p:cBhvr additive="base">
                                        <p:cTn id="119" dur="500" fill="hold"/>
                                        <p:tgtEl>
                                          <p:spTgt spid="62511"/>
                                        </p:tgtEl>
                                        <p:attrNameLst>
                                          <p:attrName>ppt_x</p:attrName>
                                        </p:attrNameLst>
                                      </p:cBhvr>
                                      <p:tavLst>
                                        <p:tav tm="0">
                                          <p:val>
                                            <p:strVal val="#ppt_x"/>
                                          </p:val>
                                        </p:tav>
                                        <p:tav tm="100000">
                                          <p:val>
                                            <p:strVal val="#ppt_x"/>
                                          </p:val>
                                        </p:tav>
                                      </p:tavLst>
                                    </p:anim>
                                    <p:anim calcmode="lin" valueType="num">
                                      <p:cBhvr additive="base">
                                        <p:cTn id="120" dur="500" fill="hold"/>
                                        <p:tgtEl>
                                          <p:spTgt spid="6251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2512"/>
                                        </p:tgtEl>
                                        <p:attrNameLst>
                                          <p:attrName>style.visibility</p:attrName>
                                        </p:attrNameLst>
                                      </p:cBhvr>
                                      <p:to>
                                        <p:strVal val="visible"/>
                                      </p:to>
                                    </p:set>
                                    <p:anim calcmode="lin" valueType="num">
                                      <p:cBhvr additive="base">
                                        <p:cTn id="123" dur="500" fill="hold"/>
                                        <p:tgtEl>
                                          <p:spTgt spid="62512"/>
                                        </p:tgtEl>
                                        <p:attrNameLst>
                                          <p:attrName>ppt_x</p:attrName>
                                        </p:attrNameLst>
                                      </p:cBhvr>
                                      <p:tavLst>
                                        <p:tav tm="0">
                                          <p:val>
                                            <p:strVal val="#ppt_x"/>
                                          </p:val>
                                        </p:tav>
                                        <p:tav tm="100000">
                                          <p:val>
                                            <p:strVal val="#ppt_x"/>
                                          </p:val>
                                        </p:tav>
                                      </p:tavLst>
                                    </p:anim>
                                    <p:anim calcmode="lin" valueType="num">
                                      <p:cBhvr additive="base">
                                        <p:cTn id="124" dur="500" fill="hold"/>
                                        <p:tgtEl>
                                          <p:spTgt spid="6251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2513"/>
                                        </p:tgtEl>
                                        <p:attrNameLst>
                                          <p:attrName>style.visibility</p:attrName>
                                        </p:attrNameLst>
                                      </p:cBhvr>
                                      <p:to>
                                        <p:strVal val="visible"/>
                                      </p:to>
                                    </p:set>
                                    <p:anim calcmode="lin" valueType="num">
                                      <p:cBhvr additive="base">
                                        <p:cTn id="127" dur="500" fill="hold"/>
                                        <p:tgtEl>
                                          <p:spTgt spid="62513"/>
                                        </p:tgtEl>
                                        <p:attrNameLst>
                                          <p:attrName>ppt_x</p:attrName>
                                        </p:attrNameLst>
                                      </p:cBhvr>
                                      <p:tavLst>
                                        <p:tav tm="0">
                                          <p:val>
                                            <p:strVal val="#ppt_x"/>
                                          </p:val>
                                        </p:tav>
                                        <p:tav tm="100000">
                                          <p:val>
                                            <p:strVal val="#ppt_x"/>
                                          </p:val>
                                        </p:tav>
                                      </p:tavLst>
                                    </p:anim>
                                    <p:anim calcmode="lin" valueType="num">
                                      <p:cBhvr additive="base">
                                        <p:cTn id="128" dur="500" fill="hold"/>
                                        <p:tgtEl>
                                          <p:spTgt spid="62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70" grpId="0" animBg="1"/>
      <p:bldP spid="62471" grpId="0" animBg="1"/>
      <p:bldP spid="62473" grpId="0" animBg="1"/>
      <p:bldP spid="62478" grpId="0" animBg="1"/>
      <p:bldP spid="62480" grpId="0" animBg="1"/>
      <p:bldP spid="62485" grpId="0" animBg="1"/>
      <p:bldP spid="62486" grpId="0" animBg="1"/>
      <p:bldP spid="62487" grpId="0" animBg="1"/>
      <p:bldP spid="62490" grpId="0" animBg="1"/>
      <p:bldP spid="62491" grpId="0" animBg="1"/>
      <p:bldP spid="62493" grpId="0" animBg="1"/>
      <p:bldP spid="62494" grpId="0" animBg="1"/>
      <p:bldP spid="62495" grpId="0"/>
      <p:bldP spid="62496" grpId="0"/>
      <p:bldP spid="62497" grpId="0" animBg="1"/>
      <p:bldP spid="62498" grpId="0" animBg="1"/>
      <p:bldP spid="62500" grpId="0" animBg="1"/>
      <p:bldP spid="62502" grpId="0" animBg="1"/>
      <p:bldP spid="62503" grpId="0" animBg="1"/>
      <p:bldP spid="62504" grpId="0" animBg="1"/>
      <p:bldP spid="62505" grpId="0" animBg="1"/>
      <p:bldP spid="62506" grpId="0" animBg="1"/>
      <p:bldP spid="62507" grpId="0"/>
      <p:bldP spid="62508" grpId="0"/>
      <p:bldP spid="62509" grpId="0" animBg="1"/>
      <p:bldP spid="62510" grpId="0" animBg="1"/>
      <p:bldP spid="62511" grpId="0" animBg="1"/>
      <p:bldP spid="62512" grpId="0" animBg="1"/>
      <p:bldP spid="625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r" rtl="1"/>
            <a:r>
              <a:rPr lang="fa-IR" sz="2800" dirty="0"/>
              <a:t>مثال 11:</a:t>
            </a:r>
            <a:r>
              <a:rPr lang="fa-IR" sz="3200" dirty="0"/>
              <a:t> </a:t>
            </a:r>
            <a:r>
              <a:rPr lang="fa-IR" sz="2400" dirty="0"/>
              <a:t>الگوریتم برنامه ای را بنویسید که یک عدد را خوانده ، اول بودن آن را تعیین نمایید </a:t>
            </a:r>
            <a:endParaRPr lang="en-US" sz="2400" dirty="0"/>
          </a:p>
        </p:txBody>
      </p:sp>
      <p:sp>
        <p:nvSpPr>
          <p:cNvPr id="64517" name="Rectangle 5"/>
          <p:cNvSpPr>
            <a:spLocks noGrp="1" noChangeArrowheads="1"/>
          </p:cNvSpPr>
          <p:nvPr>
            <p:ph type="body" sz="half" idx="1"/>
          </p:nvPr>
        </p:nvSpPr>
        <p:spPr/>
        <p:txBody>
          <a:bodyPr/>
          <a:lstStyle/>
          <a:p>
            <a:pPr algn="ctr">
              <a:buFont typeface="Wingdings" pitchFamily="2" charset="2"/>
              <a:buNone/>
            </a:pPr>
            <a:endParaRPr lang="fa-IR" sz="2800"/>
          </a:p>
          <a:p>
            <a:pPr>
              <a:buFont typeface="Wingdings" pitchFamily="2" charset="2"/>
              <a:buNone/>
            </a:pPr>
            <a:endParaRPr lang="en-US" sz="2800"/>
          </a:p>
        </p:txBody>
      </p:sp>
      <p:sp>
        <p:nvSpPr>
          <p:cNvPr id="64518" name="Oval 6"/>
          <p:cNvSpPr>
            <a:spLocks noChangeArrowheads="1"/>
          </p:cNvSpPr>
          <p:nvPr/>
        </p:nvSpPr>
        <p:spPr bwMode="auto">
          <a:xfrm>
            <a:off x="4356100" y="1268413"/>
            <a:ext cx="792163" cy="215900"/>
          </a:xfrm>
          <a:prstGeom prst="ellipse">
            <a:avLst/>
          </a:prstGeom>
          <a:solidFill>
            <a:schemeClr val="accent1"/>
          </a:solidFill>
          <a:ln w="9525">
            <a:solidFill>
              <a:schemeClr val="tx1"/>
            </a:solidFill>
            <a:round/>
            <a:headEnd/>
            <a:tailEnd/>
          </a:ln>
          <a:effectLst/>
        </p:spPr>
        <p:txBody>
          <a:bodyPr wrap="none" anchor="ctr"/>
          <a:lstStyle/>
          <a:p>
            <a:pPr algn="ctr" rtl="0"/>
            <a:r>
              <a:rPr lang="fa-IR" sz="1400"/>
              <a:t>شروع</a:t>
            </a:r>
            <a:endParaRPr lang="en-US" sz="1400"/>
          </a:p>
        </p:txBody>
      </p:sp>
      <p:sp>
        <p:nvSpPr>
          <p:cNvPr id="64520" name="Line 8"/>
          <p:cNvSpPr>
            <a:spLocks noChangeShapeType="1"/>
          </p:cNvSpPr>
          <p:nvPr/>
        </p:nvSpPr>
        <p:spPr bwMode="auto">
          <a:xfrm>
            <a:off x="4716463" y="1844675"/>
            <a:ext cx="0" cy="144463"/>
          </a:xfrm>
          <a:prstGeom prst="line">
            <a:avLst/>
          </a:prstGeom>
          <a:noFill/>
          <a:ln w="9525">
            <a:solidFill>
              <a:schemeClr val="tx1"/>
            </a:solidFill>
            <a:round/>
            <a:headEnd/>
            <a:tailEnd type="arrow" w="med" len="med"/>
          </a:ln>
          <a:effectLst/>
        </p:spPr>
        <p:txBody>
          <a:bodyPr/>
          <a:lstStyle/>
          <a:p>
            <a:endParaRPr lang="en-US"/>
          </a:p>
        </p:txBody>
      </p:sp>
      <p:sp>
        <p:nvSpPr>
          <p:cNvPr id="64521" name="AutoShape 9"/>
          <p:cNvSpPr>
            <a:spLocks noChangeArrowheads="1"/>
          </p:cNvSpPr>
          <p:nvPr/>
        </p:nvSpPr>
        <p:spPr bwMode="auto">
          <a:xfrm>
            <a:off x="4356100" y="1628775"/>
            <a:ext cx="719138" cy="215900"/>
          </a:xfrm>
          <a:prstGeom prst="flowChartInputOutput">
            <a:avLst/>
          </a:prstGeom>
          <a:solidFill>
            <a:schemeClr val="accent1"/>
          </a:solidFill>
          <a:ln w="9525">
            <a:solidFill>
              <a:schemeClr val="tx1"/>
            </a:solidFill>
            <a:miter lim="800000"/>
            <a:headEnd/>
            <a:tailEnd/>
          </a:ln>
          <a:effectLst/>
        </p:spPr>
        <p:txBody>
          <a:bodyPr wrap="none" anchor="ctr"/>
          <a:lstStyle/>
          <a:p>
            <a:pPr algn="ctr" rtl="0"/>
            <a:r>
              <a:rPr lang="en-US" sz="1400"/>
              <a:t>N</a:t>
            </a:r>
          </a:p>
        </p:txBody>
      </p:sp>
      <p:sp>
        <p:nvSpPr>
          <p:cNvPr id="64523" name="Line 11"/>
          <p:cNvSpPr>
            <a:spLocks noChangeShapeType="1"/>
          </p:cNvSpPr>
          <p:nvPr/>
        </p:nvSpPr>
        <p:spPr bwMode="auto">
          <a:xfrm>
            <a:off x="4716463" y="1484313"/>
            <a:ext cx="0" cy="144462"/>
          </a:xfrm>
          <a:prstGeom prst="line">
            <a:avLst/>
          </a:prstGeom>
          <a:noFill/>
          <a:ln w="9525">
            <a:solidFill>
              <a:schemeClr val="tx1"/>
            </a:solidFill>
            <a:round/>
            <a:headEnd/>
            <a:tailEnd type="arrow" w="med" len="med"/>
          </a:ln>
          <a:effectLst/>
        </p:spPr>
        <p:txBody>
          <a:bodyPr/>
          <a:lstStyle/>
          <a:p>
            <a:endParaRPr lang="en-US"/>
          </a:p>
        </p:txBody>
      </p:sp>
      <p:sp>
        <p:nvSpPr>
          <p:cNvPr id="64524" name="AutoShape 12"/>
          <p:cNvSpPr>
            <a:spLocks noChangeArrowheads="1"/>
          </p:cNvSpPr>
          <p:nvPr/>
        </p:nvSpPr>
        <p:spPr bwMode="auto">
          <a:xfrm>
            <a:off x="4356100" y="1987550"/>
            <a:ext cx="649288"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N=2</a:t>
            </a:r>
          </a:p>
        </p:txBody>
      </p:sp>
      <p:sp>
        <p:nvSpPr>
          <p:cNvPr id="64527" name="Line 15"/>
          <p:cNvSpPr>
            <a:spLocks noChangeShapeType="1"/>
          </p:cNvSpPr>
          <p:nvPr/>
        </p:nvSpPr>
        <p:spPr bwMode="auto">
          <a:xfrm>
            <a:off x="4716463" y="2420938"/>
            <a:ext cx="0" cy="144462"/>
          </a:xfrm>
          <a:prstGeom prst="line">
            <a:avLst/>
          </a:prstGeom>
          <a:noFill/>
          <a:ln w="9525">
            <a:solidFill>
              <a:schemeClr val="tx1"/>
            </a:solidFill>
            <a:round/>
            <a:headEnd/>
            <a:tailEnd type="arrow" w="med" len="med"/>
          </a:ln>
          <a:effectLst/>
        </p:spPr>
        <p:txBody>
          <a:bodyPr/>
          <a:lstStyle/>
          <a:p>
            <a:endParaRPr lang="en-US"/>
          </a:p>
        </p:txBody>
      </p:sp>
      <p:sp>
        <p:nvSpPr>
          <p:cNvPr id="64528" name="Text Box 16"/>
          <p:cNvSpPr txBox="1">
            <a:spLocks noChangeArrowheads="1"/>
          </p:cNvSpPr>
          <p:nvPr/>
        </p:nvSpPr>
        <p:spPr bwMode="auto">
          <a:xfrm>
            <a:off x="4716463" y="2347913"/>
            <a:ext cx="293687" cy="274637"/>
          </a:xfrm>
          <a:prstGeom prst="rect">
            <a:avLst/>
          </a:prstGeom>
          <a:noFill/>
          <a:ln w="9525">
            <a:noFill/>
            <a:miter lim="800000"/>
            <a:headEnd/>
            <a:tailEnd/>
          </a:ln>
          <a:effectLst/>
        </p:spPr>
        <p:txBody>
          <a:bodyPr wrap="none">
            <a:spAutoFit/>
          </a:bodyPr>
          <a:lstStyle/>
          <a:p>
            <a:pPr algn="l" rtl="0"/>
            <a:r>
              <a:rPr lang="en-US" sz="1200"/>
              <a:t>N</a:t>
            </a:r>
          </a:p>
        </p:txBody>
      </p:sp>
      <p:sp>
        <p:nvSpPr>
          <p:cNvPr id="64529" name="Rectangle 17"/>
          <p:cNvSpPr>
            <a:spLocks noChangeArrowheads="1"/>
          </p:cNvSpPr>
          <p:nvPr/>
        </p:nvSpPr>
        <p:spPr bwMode="auto">
          <a:xfrm>
            <a:off x="4284663" y="2563813"/>
            <a:ext cx="792162" cy="215900"/>
          </a:xfrm>
          <a:prstGeom prst="rect">
            <a:avLst/>
          </a:prstGeom>
          <a:solidFill>
            <a:schemeClr val="accent1"/>
          </a:solidFill>
          <a:ln w="9525">
            <a:solidFill>
              <a:schemeClr val="tx1"/>
            </a:solidFill>
            <a:miter lim="800000"/>
            <a:headEnd/>
            <a:tailEnd/>
          </a:ln>
          <a:effectLst/>
        </p:spPr>
        <p:txBody>
          <a:bodyPr wrap="none" anchor="ctr"/>
          <a:lstStyle/>
          <a:p>
            <a:pPr algn="ctr" rtl="0"/>
            <a:r>
              <a:rPr lang="en-US" sz="1200"/>
              <a:t>P ← 2</a:t>
            </a:r>
          </a:p>
        </p:txBody>
      </p:sp>
      <p:sp>
        <p:nvSpPr>
          <p:cNvPr id="64531" name="Line 19"/>
          <p:cNvSpPr>
            <a:spLocks noChangeShapeType="1"/>
          </p:cNvSpPr>
          <p:nvPr/>
        </p:nvSpPr>
        <p:spPr bwMode="auto">
          <a:xfrm>
            <a:off x="4716463" y="2779713"/>
            <a:ext cx="0" cy="144462"/>
          </a:xfrm>
          <a:prstGeom prst="line">
            <a:avLst/>
          </a:prstGeom>
          <a:noFill/>
          <a:ln w="9525">
            <a:solidFill>
              <a:schemeClr val="tx1"/>
            </a:solidFill>
            <a:round/>
            <a:headEnd/>
            <a:tailEnd type="arrow" w="med" len="med"/>
          </a:ln>
          <a:effectLst/>
        </p:spPr>
        <p:txBody>
          <a:bodyPr/>
          <a:lstStyle/>
          <a:p>
            <a:endParaRPr lang="en-US"/>
          </a:p>
        </p:txBody>
      </p:sp>
      <p:sp>
        <p:nvSpPr>
          <p:cNvPr id="64532" name="Oval 20"/>
          <p:cNvSpPr>
            <a:spLocks noChangeArrowheads="1"/>
          </p:cNvSpPr>
          <p:nvPr/>
        </p:nvSpPr>
        <p:spPr bwMode="auto">
          <a:xfrm>
            <a:off x="4572000" y="2924175"/>
            <a:ext cx="215900"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4533" name="Line 21"/>
          <p:cNvSpPr>
            <a:spLocks noChangeShapeType="1"/>
          </p:cNvSpPr>
          <p:nvPr/>
        </p:nvSpPr>
        <p:spPr bwMode="auto">
          <a:xfrm>
            <a:off x="4716463" y="3140075"/>
            <a:ext cx="0" cy="144463"/>
          </a:xfrm>
          <a:prstGeom prst="line">
            <a:avLst/>
          </a:prstGeom>
          <a:noFill/>
          <a:ln w="9525">
            <a:solidFill>
              <a:schemeClr val="tx1"/>
            </a:solidFill>
            <a:round/>
            <a:headEnd/>
            <a:tailEnd type="arrow" w="med" len="med"/>
          </a:ln>
          <a:effectLst/>
        </p:spPr>
        <p:txBody>
          <a:bodyPr/>
          <a:lstStyle/>
          <a:p>
            <a:endParaRPr lang="en-US"/>
          </a:p>
        </p:txBody>
      </p:sp>
      <p:sp>
        <p:nvSpPr>
          <p:cNvPr id="64534" name="Rectangle 22"/>
          <p:cNvSpPr>
            <a:spLocks noChangeArrowheads="1"/>
          </p:cNvSpPr>
          <p:nvPr/>
        </p:nvSpPr>
        <p:spPr bwMode="auto">
          <a:xfrm>
            <a:off x="3851275" y="3284538"/>
            <a:ext cx="2016125" cy="287337"/>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64535" name="Object 23"/>
          <p:cNvGraphicFramePr>
            <a:graphicFrameLocks noGrp="1" noChangeAspect="1"/>
          </p:cNvGraphicFramePr>
          <p:nvPr>
            <p:ph sz="half" idx="2"/>
          </p:nvPr>
        </p:nvGraphicFramePr>
        <p:xfrm>
          <a:off x="3924300" y="3282950"/>
          <a:ext cx="1795463" cy="254000"/>
        </p:xfrm>
        <a:graphic>
          <a:graphicData uri="http://schemas.openxmlformats.org/presentationml/2006/ole">
            <mc:AlternateContent xmlns:mc="http://schemas.openxmlformats.org/markup-compatibility/2006">
              <mc:Choice xmlns:v="urn:schemas-microsoft-com:vml" Requires="v">
                <p:oleObj spid="_x0000_s187413" name="Equation" r:id="rId3" imgW="1574640" imgH="203040" progId="Equation.3">
                  <p:embed/>
                </p:oleObj>
              </mc:Choice>
              <mc:Fallback>
                <p:oleObj name="Equation" r:id="rId3" imgW="15746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282950"/>
                        <a:ext cx="179546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37" name="Line 25"/>
          <p:cNvSpPr>
            <a:spLocks noChangeShapeType="1"/>
          </p:cNvSpPr>
          <p:nvPr/>
        </p:nvSpPr>
        <p:spPr bwMode="auto">
          <a:xfrm>
            <a:off x="4716463" y="3571875"/>
            <a:ext cx="0" cy="144463"/>
          </a:xfrm>
          <a:prstGeom prst="line">
            <a:avLst/>
          </a:prstGeom>
          <a:noFill/>
          <a:ln w="9525">
            <a:solidFill>
              <a:schemeClr val="tx1"/>
            </a:solidFill>
            <a:round/>
            <a:headEnd/>
            <a:tailEnd type="arrow" w="med" len="med"/>
          </a:ln>
          <a:effectLst/>
        </p:spPr>
        <p:txBody>
          <a:bodyPr/>
          <a:lstStyle/>
          <a:p>
            <a:endParaRPr lang="en-US"/>
          </a:p>
        </p:txBody>
      </p:sp>
      <p:sp>
        <p:nvSpPr>
          <p:cNvPr id="64538" name="AutoShape 26"/>
          <p:cNvSpPr>
            <a:spLocks noChangeArrowheads="1"/>
          </p:cNvSpPr>
          <p:nvPr/>
        </p:nvSpPr>
        <p:spPr bwMode="auto">
          <a:xfrm>
            <a:off x="4356100" y="3716338"/>
            <a:ext cx="649288"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K=0</a:t>
            </a:r>
          </a:p>
        </p:txBody>
      </p:sp>
      <p:sp>
        <p:nvSpPr>
          <p:cNvPr id="64539" name="Line 27"/>
          <p:cNvSpPr>
            <a:spLocks noChangeShapeType="1"/>
          </p:cNvSpPr>
          <p:nvPr/>
        </p:nvSpPr>
        <p:spPr bwMode="auto">
          <a:xfrm>
            <a:off x="5003800" y="3932238"/>
            <a:ext cx="1223963" cy="0"/>
          </a:xfrm>
          <a:prstGeom prst="line">
            <a:avLst/>
          </a:prstGeom>
          <a:noFill/>
          <a:ln w="9525">
            <a:solidFill>
              <a:schemeClr val="tx1"/>
            </a:solidFill>
            <a:round/>
            <a:headEnd/>
            <a:tailEnd type="triangle" w="med" len="med"/>
          </a:ln>
          <a:effectLst/>
        </p:spPr>
        <p:txBody>
          <a:bodyPr/>
          <a:lstStyle/>
          <a:p>
            <a:endParaRPr lang="en-US"/>
          </a:p>
        </p:txBody>
      </p:sp>
      <p:sp>
        <p:nvSpPr>
          <p:cNvPr id="64540" name="AutoShape 28"/>
          <p:cNvSpPr>
            <a:spLocks noChangeArrowheads="1"/>
          </p:cNvSpPr>
          <p:nvPr/>
        </p:nvSpPr>
        <p:spPr bwMode="auto">
          <a:xfrm>
            <a:off x="6227763" y="3716338"/>
            <a:ext cx="1223962" cy="504825"/>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400"/>
              <a:t>N,”NO PRIME”</a:t>
            </a:r>
          </a:p>
        </p:txBody>
      </p:sp>
      <p:sp>
        <p:nvSpPr>
          <p:cNvPr id="64542" name="Text Box 30"/>
          <p:cNvSpPr txBox="1">
            <a:spLocks noChangeArrowheads="1"/>
          </p:cNvSpPr>
          <p:nvPr/>
        </p:nvSpPr>
        <p:spPr bwMode="auto">
          <a:xfrm>
            <a:off x="4932363" y="3716338"/>
            <a:ext cx="303212" cy="304800"/>
          </a:xfrm>
          <a:prstGeom prst="rect">
            <a:avLst/>
          </a:prstGeom>
          <a:noFill/>
          <a:ln w="9525">
            <a:noFill/>
            <a:miter lim="800000"/>
            <a:headEnd/>
            <a:tailEnd/>
          </a:ln>
          <a:effectLst/>
        </p:spPr>
        <p:txBody>
          <a:bodyPr wrap="none">
            <a:spAutoFit/>
          </a:bodyPr>
          <a:lstStyle/>
          <a:p>
            <a:pPr algn="l" rtl="0"/>
            <a:r>
              <a:rPr lang="en-US" sz="1400"/>
              <a:t>Y</a:t>
            </a:r>
          </a:p>
        </p:txBody>
      </p:sp>
      <p:sp>
        <p:nvSpPr>
          <p:cNvPr id="64543" name="Line 31"/>
          <p:cNvSpPr>
            <a:spLocks noChangeShapeType="1"/>
          </p:cNvSpPr>
          <p:nvPr/>
        </p:nvSpPr>
        <p:spPr bwMode="auto">
          <a:xfrm>
            <a:off x="4716463" y="4148138"/>
            <a:ext cx="0" cy="144462"/>
          </a:xfrm>
          <a:prstGeom prst="line">
            <a:avLst/>
          </a:prstGeom>
          <a:noFill/>
          <a:ln w="9525">
            <a:solidFill>
              <a:schemeClr val="tx1"/>
            </a:solidFill>
            <a:round/>
            <a:headEnd/>
            <a:tailEnd type="arrow" w="med" len="med"/>
          </a:ln>
          <a:effectLst/>
        </p:spPr>
        <p:txBody>
          <a:bodyPr/>
          <a:lstStyle/>
          <a:p>
            <a:endParaRPr lang="en-US"/>
          </a:p>
        </p:txBody>
      </p:sp>
      <p:sp>
        <p:nvSpPr>
          <p:cNvPr id="64544" name="Text Box 32"/>
          <p:cNvSpPr txBox="1">
            <a:spLocks noChangeArrowheads="1"/>
          </p:cNvSpPr>
          <p:nvPr/>
        </p:nvSpPr>
        <p:spPr bwMode="auto">
          <a:xfrm>
            <a:off x="4356100" y="4003675"/>
            <a:ext cx="312738" cy="304800"/>
          </a:xfrm>
          <a:prstGeom prst="rect">
            <a:avLst/>
          </a:prstGeom>
          <a:noFill/>
          <a:ln w="9525">
            <a:noFill/>
            <a:miter lim="800000"/>
            <a:headEnd/>
            <a:tailEnd/>
          </a:ln>
          <a:effectLst/>
        </p:spPr>
        <p:txBody>
          <a:bodyPr wrap="none">
            <a:spAutoFit/>
          </a:bodyPr>
          <a:lstStyle/>
          <a:p>
            <a:pPr algn="l" rtl="0"/>
            <a:r>
              <a:rPr lang="en-US" sz="1400"/>
              <a:t>N</a:t>
            </a:r>
          </a:p>
        </p:txBody>
      </p:sp>
      <p:sp>
        <p:nvSpPr>
          <p:cNvPr id="64545" name="Rectangle 33"/>
          <p:cNvSpPr>
            <a:spLocks noChangeArrowheads="1"/>
          </p:cNvSpPr>
          <p:nvPr/>
        </p:nvSpPr>
        <p:spPr bwMode="auto">
          <a:xfrm>
            <a:off x="4356100" y="4292600"/>
            <a:ext cx="792163" cy="215900"/>
          </a:xfrm>
          <a:prstGeom prst="rect">
            <a:avLst/>
          </a:prstGeom>
          <a:solidFill>
            <a:schemeClr val="accent1"/>
          </a:solidFill>
          <a:ln w="9525">
            <a:solidFill>
              <a:schemeClr val="tx1"/>
            </a:solidFill>
            <a:miter lim="800000"/>
            <a:headEnd/>
            <a:tailEnd/>
          </a:ln>
          <a:effectLst/>
        </p:spPr>
        <p:txBody>
          <a:bodyPr wrap="none" anchor="ctr"/>
          <a:lstStyle/>
          <a:p>
            <a:pPr algn="ctr" rtl="0"/>
            <a:r>
              <a:rPr lang="en-US" sz="1200"/>
              <a:t>P ← P+1</a:t>
            </a:r>
          </a:p>
        </p:txBody>
      </p:sp>
      <p:sp>
        <p:nvSpPr>
          <p:cNvPr id="64546" name="Line 34"/>
          <p:cNvSpPr>
            <a:spLocks noChangeShapeType="1"/>
          </p:cNvSpPr>
          <p:nvPr/>
        </p:nvSpPr>
        <p:spPr bwMode="auto">
          <a:xfrm>
            <a:off x="4716463" y="4508500"/>
            <a:ext cx="0" cy="144463"/>
          </a:xfrm>
          <a:prstGeom prst="line">
            <a:avLst/>
          </a:prstGeom>
          <a:noFill/>
          <a:ln w="9525">
            <a:solidFill>
              <a:schemeClr val="tx1"/>
            </a:solidFill>
            <a:round/>
            <a:headEnd/>
            <a:tailEnd type="arrow" w="med" len="med"/>
          </a:ln>
          <a:effectLst/>
        </p:spPr>
        <p:txBody>
          <a:bodyPr/>
          <a:lstStyle/>
          <a:p>
            <a:endParaRPr lang="en-US"/>
          </a:p>
        </p:txBody>
      </p:sp>
      <p:sp>
        <p:nvSpPr>
          <p:cNvPr id="64547" name="AutoShape 35"/>
          <p:cNvSpPr>
            <a:spLocks noChangeArrowheads="1"/>
          </p:cNvSpPr>
          <p:nvPr/>
        </p:nvSpPr>
        <p:spPr bwMode="auto">
          <a:xfrm>
            <a:off x="4211638" y="4652963"/>
            <a:ext cx="936625"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a:r>
              <a:rPr lang="en-US" sz="1400"/>
              <a:t>P&lt;=N/2</a:t>
            </a:r>
            <a:endParaRPr lang="en-US"/>
          </a:p>
        </p:txBody>
      </p:sp>
      <p:sp>
        <p:nvSpPr>
          <p:cNvPr id="64548" name="Text Box 36"/>
          <p:cNvSpPr txBox="1">
            <a:spLocks noChangeArrowheads="1"/>
          </p:cNvSpPr>
          <p:nvPr/>
        </p:nvSpPr>
        <p:spPr bwMode="auto">
          <a:xfrm>
            <a:off x="3851275" y="4579938"/>
            <a:ext cx="303213" cy="304800"/>
          </a:xfrm>
          <a:prstGeom prst="rect">
            <a:avLst/>
          </a:prstGeom>
          <a:noFill/>
          <a:ln w="9525">
            <a:noFill/>
            <a:miter lim="800000"/>
            <a:headEnd/>
            <a:tailEnd/>
          </a:ln>
          <a:effectLst/>
        </p:spPr>
        <p:txBody>
          <a:bodyPr wrap="none">
            <a:spAutoFit/>
          </a:bodyPr>
          <a:lstStyle/>
          <a:p>
            <a:pPr algn="l" rtl="0"/>
            <a:r>
              <a:rPr lang="en-US" sz="1400"/>
              <a:t>Y</a:t>
            </a:r>
          </a:p>
        </p:txBody>
      </p:sp>
      <p:sp>
        <p:nvSpPr>
          <p:cNvPr id="64549" name="Text Box 37"/>
          <p:cNvSpPr txBox="1">
            <a:spLocks noChangeArrowheads="1"/>
          </p:cNvSpPr>
          <p:nvPr/>
        </p:nvSpPr>
        <p:spPr bwMode="auto">
          <a:xfrm>
            <a:off x="4787900" y="5011738"/>
            <a:ext cx="312738" cy="304800"/>
          </a:xfrm>
          <a:prstGeom prst="rect">
            <a:avLst/>
          </a:prstGeom>
          <a:noFill/>
          <a:ln w="9525">
            <a:noFill/>
            <a:miter lim="800000"/>
            <a:headEnd/>
            <a:tailEnd/>
          </a:ln>
          <a:effectLst/>
        </p:spPr>
        <p:txBody>
          <a:bodyPr wrap="none">
            <a:spAutoFit/>
          </a:bodyPr>
          <a:lstStyle/>
          <a:p>
            <a:pPr algn="l" rtl="0"/>
            <a:r>
              <a:rPr lang="en-US" sz="1400"/>
              <a:t>N</a:t>
            </a:r>
          </a:p>
        </p:txBody>
      </p:sp>
      <p:sp>
        <p:nvSpPr>
          <p:cNvPr id="64550" name="Line 38"/>
          <p:cNvSpPr>
            <a:spLocks noChangeShapeType="1"/>
          </p:cNvSpPr>
          <p:nvPr/>
        </p:nvSpPr>
        <p:spPr bwMode="auto">
          <a:xfrm>
            <a:off x="4716463" y="5084763"/>
            <a:ext cx="0" cy="144462"/>
          </a:xfrm>
          <a:prstGeom prst="line">
            <a:avLst/>
          </a:prstGeom>
          <a:noFill/>
          <a:ln w="9525">
            <a:solidFill>
              <a:schemeClr val="tx1"/>
            </a:solidFill>
            <a:round/>
            <a:headEnd/>
            <a:tailEnd type="arrow" w="med" len="med"/>
          </a:ln>
          <a:effectLst/>
        </p:spPr>
        <p:txBody>
          <a:bodyPr/>
          <a:lstStyle/>
          <a:p>
            <a:endParaRPr lang="en-US"/>
          </a:p>
        </p:txBody>
      </p:sp>
      <p:sp>
        <p:nvSpPr>
          <p:cNvPr id="64551" name="Oval 39"/>
          <p:cNvSpPr>
            <a:spLocks noChangeArrowheads="1"/>
          </p:cNvSpPr>
          <p:nvPr/>
        </p:nvSpPr>
        <p:spPr bwMode="auto">
          <a:xfrm>
            <a:off x="4572000" y="5229225"/>
            <a:ext cx="215900"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4552" name="Line 40"/>
          <p:cNvSpPr>
            <a:spLocks noChangeShapeType="1"/>
          </p:cNvSpPr>
          <p:nvPr/>
        </p:nvSpPr>
        <p:spPr bwMode="auto">
          <a:xfrm>
            <a:off x="4716463" y="5445125"/>
            <a:ext cx="0" cy="144463"/>
          </a:xfrm>
          <a:prstGeom prst="line">
            <a:avLst/>
          </a:prstGeom>
          <a:noFill/>
          <a:ln w="9525">
            <a:solidFill>
              <a:schemeClr val="tx1"/>
            </a:solidFill>
            <a:round/>
            <a:headEnd/>
            <a:tailEnd type="arrow" w="med" len="med"/>
          </a:ln>
          <a:effectLst/>
        </p:spPr>
        <p:txBody>
          <a:bodyPr/>
          <a:lstStyle/>
          <a:p>
            <a:endParaRPr lang="en-US"/>
          </a:p>
        </p:txBody>
      </p:sp>
      <p:sp>
        <p:nvSpPr>
          <p:cNvPr id="64553" name="AutoShape 41"/>
          <p:cNvSpPr>
            <a:spLocks noChangeArrowheads="1"/>
          </p:cNvSpPr>
          <p:nvPr/>
        </p:nvSpPr>
        <p:spPr bwMode="auto">
          <a:xfrm>
            <a:off x="4067175" y="5588000"/>
            <a:ext cx="1223963" cy="360363"/>
          </a:xfrm>
          <a:prstGeom prst="flowChartDocument">
            <a:avLst/>
          </a:prstGeom>
          <a:solidFill>
            <a:schemeClr val="accent1"/>
          </a:solidFill>
          <a:ln w="9525">
            <a:solidFill>
              <a:schemeClr val="tx1"/>
            </a:solidFill>
            <a:miter lim="800000"/>
            <a:headEnd/>
            <a:tailEnd/>
          </a:ln>
          <a:effectLst/>
        </p:spPr>
        <p:txBody>
          <a:bodyPr wrap="none" anchor="ctr"/>
          <a:lstStyle/>
          <a:p>
            <a:pPr algn="ctr" rtl="0"/>
            <a:r>
              <a:rPr lang="en-US" sz="1400"/>
              <a:t>N,”IS PRIME”</a:t>
            </a:r>
          </a:p>
        </p:txBody>
      </p:sp>
      <p:sp>
        <p:nvSpPr>
          <p:cNvPr id="64554" name="Line 42"/>
          <p:cNvSpPr>
            <a:spLocks noChangeShapeType="1"/>
          </p:cNvSpPr>
          <p:nvPr/>
        </p:nvSpPr>
        <p:spPr bwMode="auto">
          <a:xfrm>
            <a:off x="4716463" y="5948363"/>
            <a:ext cx="0" cy="144462"/>
          </a:xfrm>
          <a:prstGeom prst="line">
            <a:avLst/>
          </a:prstGeom>
          <a:noFill/>
          <a:ln w="9525">
            <a:solidFill>
              <a:schemeClr val="tx1"/>
            </a:solidFill>
            <a:round/>
            <a:headEnd/>
            <a:tailEnd type="arrow" w="med" len="med"/>
          </a:ln>
          <a:effectLst/>
        </p:spPr>
        <p:txBody>
          <a:bodyPr/>
          <a:lstStyle/>
          <a:p>
            <a:endParaRPr lang="en-US"/>
          </a:p>
        </p:txBody>
      </p:sp>
      <p:sp>
        <p:nvSpPr>
          <p:cNvPr id="64555" name="Oval 43"/>
          <p:cNvSpPr>
            <a:spLocks noChangeArrowheads="1"/>
          </p:cNvSpPr>
          <p:nvPr/>
        </p:nvSpPr>
        <p:spPr bwMode="auto">
          <a:xfrm>
            <a:off x="4572000" y="6092825"/>
            <a:ext cx="215900"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4556" name="Line 44"/>
          <p:cNvSpPr>
            <a:spLocks noChangeShapeType="1"/>
          </p:cNvSpPr>
          <p:nvPr/>
        </p:nvSpPr>
        <p:spPr bwMode="auto">
          <a:xfrm>
            <a:off x="4716463" y="6308725"/>
            <a:ext cx="0" cy="144463"/>
          </a:xfrm>
          <a:prstGeom prst="line">
            <a:avLst/>
          </a:prstGeom>
          <a:noFill/>
          <a:ln w="9525">
            <a:solidFill>
              <a:schemeClr val="tx1"/>
            </a:solidFill>
            <a:round/>
            <a:headEnd/>
            <a:tailEnd type="arrow" w="med" len="med"/>
          </a:ln>
          <a:effectLst/>
        </p:spPr>
        <p:txBody>
          <a:bodyPr/>
          <a:lstStyle/>
          <a:p>
            <a:endParaRPr lang="en-US"/>
          </a:p>
        </p:txBody>
      </p:sp>
      <p:sp>
        <p:nvSpPr>
          <p:cNvPr id="64557" name="Oval 45"/>
          <p:cNvSpPr>
            <a:spLocks noChangeArrowheads="1"/>
          </p:cNvSpPr>
          <p:nvPr/>
        </p:nvSpPr>
        <p:spPr bwMode="auto">
          <a:xfrm>
            <a:off x="4356100" y="6453188"/>
            <a:ext cx="792163" cy="215900"/>
          </a:xfrm>
          <a:prstGeom prst="ellipse">
            <a:avLst/>
          </a:prstGeom>
          <a:solidFill>
            <a:schemeClr val="accent1"/>
          </a:solidFill>
          <a:ln w="9525">
            <a:solidFill>
              <a:schemeClr val="tx1"/>
            </a:solidFill>
            <a:round/>
            <a:headEnd/>
            <a:tailEnd/>
          </a:ln>
          <a:effectLst/>
        </p:spPr>
        <p:txBody>
          <a:bodyPr wrap="none" anchor="ctr"/>
          <a:lstStyle/>
          <a:p>
            <a:pPr algn="ctr" rtl="0"/>
            <a:r>
              <a:rPr lang="fa-IR" sz="1400"/>
              <a:t>پایان</a:t>
            </a:r>
            <a:endParaRPr lang="en-US" sz="1400"/>
          </a:p>
        </p:txBody>
      </p:sp>
      <p:sp>
        <p:nvSpPr>
          <p:cNvPr id="64558" name="Line 46"/>
          <p:cNvSpPr>
            <a:spLocks noChangeShapeType="1"/>
          </p:cNvSpPr>
          <p:nvPr/>
        </p:nvSpPr>
        <p:spPr bwMode="auto">
          <a:xfrm>
            <a:off x="6804025" y="4221163"/>
            <a:ext cx="0" cy="2016125"/>
          </a:xfrm>
          <a:prstGeom prst="line">
            <a:avLst/>
          </a:prstGeom>
          <a:noFill/>
          <a:ln w="9525">
            <a:solidFill>
              <a:schemeClr val="tx1"/>
            </a:solidFill>
            <a:round/>
            <a:headEnd/>
            <a:tailEnd/>
          </a:ln>
          <a:effectLst/>
        </p:spPr>
        <p:txBody>
          <a:bodyPr/>
          <a:lstStyle/>
          <a:p>
            <a:endParaRPr lang="en-US"/>
          </a:p>
        </p:txBody>
      </p:sp>
      <p:sp>
        <p:nvSpPr>
          <p:cNvPr id="64559" name="Line 47"/>
          <p:cNvSpPr>
            <a:spLocks noChangeShapeType="1"/>
          </p:cNvSpPr>
          <p:nvPr/>
        </p:nvSpPr>
        <p:spPr bwMode="auto">
          <a:xfrm flipH="1">
            <a:off x="4787900" y="6237288"/>
            <a:ext cx="2016125" cy="0"/>
          </a:xfrm>
          <a:prstGeom prst="line">
            <a:avLst/>
          </a:prstGeom>
          <a:noFill/>
          <a:ln w="9525">
            <a:solidFill>
              <a:schemeClr val="tx1"/>
            </a:solidFill>
            <a:round/>
            <a:headEnd/>
            <a:tailEnd type="triangle" w="med" len="med"/>
          </a:ln>
          <a:effectLst/>
        </p:spPr>
        <p:txBody>
          <a:bodyPr/>
          <a:lstStyle/>
          <a:p>
            <a:endParaRPr lang="en-US"/>
          </a:p>
        </p:txBody>
      </p:sp>
      <p:sp>
        <p:nvSpPr>
          <p:cNvPr id="64560" name="Line 48"/>
          <p:cNvSpPr>
            <a:spLocks noChangeShapeType="1"/>
          </p:cNvSpPr>
          <p:nvPr/>
        </p:nvSpPr>
        <p:spPr bwMode="auto">
          <a:xfrm flipH="1">
            <a:off x="3276600" y="4868863"/>
            <a:ext cx="935038" cy="0"/>
          </a:xfrm>
          <a:prstGeom prst="line">
            <a:avLst/>
          </a:prstGeom>
          <a:noFill/>
          <a:ln w="9525">
            <a:solidFill>
              <a:schemeClr val="tx1"/>
            </a:solidFill>
            <a:round/>
            <a:headEnd/>
            <a:tailEnd/>
          </a:ln>
          <a:effectLst/>
        </p:spPr>
        <p:txBody>
          <a:bodyPr/>
          <a:lstStyle/>
          <a:p>
            <a:endParaRPr lang="en-US"/>
          </a:p>
        </p:txBody>
      </p:sp>
      <p:sp>
        <p:nvSpPr>
          <p:cNvPr id="64561" name="Line 49"/>
          <p:cNvSpPr>
            <a:spLocks noChangeShapeType="1"/>
          </p:cNvSpPr>
          <p:nvPr/>
        </p:nvSpPr>
        <p:spPr bwMode="auto">
          <a:xfrm flipV="1">
            <a:off x="3276600" y="2995613"/>
            <a:ext cx="0" cy="1873250"/>
          </a:xfrm>
          <a:prstGeom prst="line">
            <a:avLst/>
          </a:prstGeom>
          <a:noFill/>
          <a:ln w="9525">
            <a:solidFill>
              <a:schemeClr val="tx1"/>
            </a:solidFill>
            <a:round/>
            <a:headEnd/>
            <a:tailEnd/>
          </a:ln>
          <a:effectLst/>
        </p:spPr>
        <p:txBody>
          <a:bodyPr/>
          <a:lstStyle/>
          <a:p>
            <a:endParaRPr lang="en-US"/>
          </a:p>
        </p:txBody>
      </p:sp>
      <p:sp>
        <p:nvSpPr>
          <p:cNvPr id="64562" name="Line 50"/>
          <p:cNvSpPr>
            <a:spLocks noChangeShapeType="1"/>
          </p:cNvSpPr>
          <p:nvPr/>
        </p:nvSpPr>
        <p:spPr bwMode="auto">
          <a:xfrm>
            <a:off x="3276600" y="2995613"/>
            <a:ext cx="1295400" cy="0"/>
          </a:xfrm>
          <a:prstGeom prst="line">
            <a:avLst/>
          </a:prstGeom>
          <a:noFill/>
          <a:ln w="9525">
            <a:solidFill>
              <a:schemeClr val="tx1"/>
            </a:solidFill>
            <a:round/>
            <a:headEnd/>
            <a:tailEnd type="triangle" w="med" len="med"/>
          </a:ln>
          <a:effectLst/>
        </p:spPr>
        <p:txBody>
          <a:bodyPr/>
          <a:lstStyle/>
          <a:p>
            <a:endParaRPr lang="en-US"/>
          </a:p>
        </p:txBody>
      </p:sp>
      <p:sp>
        <p:nvSpPr>
          <p:cNvPr id="64563" name="Line 51"/>
          <p:cNvSpPr>
            <a:spLocks noChangeShapeType="1"/>
          </p:cNvSpPr>
          <p:nvPr/>
        </p:nvSpPr>
        <p:spPr bwMode="auto">
          <a:xfrm flipH="1">
            <a:off x="2411413" y="2203450"/>
            <a:ext cx="1944687" cy="0"/>
          </a:xfrm>
          <a:prstGeom prst="line">
            <a:avLst/>
          </a:prstGeom>
          <a:noFill/>
          <a:ln w="9525">
            <a:solidFill>
              <a:schemeClr val="tx1"/>
            </a:solidFill>
            <a:round/>
            <a:headEnd/>
            <a:tailEnd/>
          </a:ln>
          <a:effectLst/>
        </p:spPr>
        <p:txBody>
          <a:bodyPr/>
          <a:lstStyle/>
          <a:p>
            <a:endParaRPr lang="en-US"/>
          </a:p>
        </p:txBody>
      </p:sp>
      <p:sp>
        <p:nvSpPr>
          <p:cNvPr id="64564" name="Line 52"/>
          <p:cNvSpPr>
            <a:spLocks noChangeShapeType="1"/>
          </p:cNvSpPr>
          <p:nvPr/>
        </p:nvSpPr>
        <p:spPr bwMode="auto">
          <a:xfrm>
            <a:off x="2411413" y="2203450"/>
            <a:ext cx="0" cy="3097213"/>
          </a:xfrm>
          <a:prstGeom prst="line">
            <a:avLst/>
          </a:prstGeom>
          <a:noFill/>
          <a:ln w="9525">
            <a:solidFill>
              <a:schemeClr val="tx1"/>
            </a:solidFill>
            <a:round/>
            <a:headEnd/>
            <a:tailEnd/>
          </a:ln>
          <a:effectLst/>
        </p:spPr>
        <p:txBody>
          <a:bodyPr/>
          <a:lstStyle/>
          <a:p>
            <a:endParaRPr lang="en-US"/>
          </a:p>
        </p:txBody>
      </p:sp>
      <p:sp>
        <p:nvSpPr>
          <p:cNvPr id="64565" name="Line 53"/>
          <p:cNvSpPr>
            <a:spLocks noChangeShapeType="1"/>
          </p:cNvSpPr>
          <p:nvPr/>
        </p:nvSpPr>
        <p:spPr bwMode="auto">
          <a:xfrm>
            <a:off x="2411413" y="5300663"/>
            <a:ext cx="2160587" cy="0"/>
          </a:xfrm>
          <a:prstGeom prst="line">
            <a:avLst/>
          </a:prstGeom>
          <a:noFill/>
          <a:ln w="9525">
            <a:solidFill>
              <a:schemeClr val="tx1"/>
            </a:solidFill>
            <a:round/>
            <a:headEnd/>
            <a:tailEnd type="triangle" w="med" len="med"/>
          </a:ln>
          <a:effectLst/>
        </p:spPr>
        <p:txBody>
          <a:bodyPr/>
          <a:lstStyle/>
          <a:p>
            <a:endParaRPr lang="en-US"/>
          </a:p>
        </p:txBody>
      </p:sp>
      <p:sp>
        <p:nvSpPr>
          <p:cNvPr id="64566" name="Text Box 54"/>
          <p:cNvSpPr txBox="1">
            <a:spLocks noChangeArrowheads="1"/>
          </p:cNvSpPr>
          <p:nvPr/>
        </p:nvSpPr>
        <p:spPr bwMode="auto">
          <a:xfrm>
            <a:off x="3924300" y="1916113"/>
            <a:ext cx="303213" cy="304800"/>
          </a:xfrm>
          <a:prstGeom prst="rect">
            <a:avLst/>
          </a:prstGeom>
          <a:noFill/>
          <a:ln w="9525">
            <a:noFill/>
            <a:miter lim="800000"/>
            <a:headEnd/>
            <a:tailEnd/>
          </a:ln>
          <a:effectLst/>
        </p:spPr>
        <p:txBody>
          <a:bodyPr wrap="none">
            <a:spAutoFit/>
          </a:bodyPr>
          <a:lstStyle/>
          <a:p>
            <a:pPr algn="l" rtl="0"/>
            <a:r>
              <a:rPr lang="en-US" sz="1400"/>
              <a:t>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fade">
                                      <p:cBhvr>
                                        <p:cTn id="7" dur="2000"/>
                                        <p:tgtEl>
                                          <p:spTgt spid="64518"/>
                                        </p:tgtEl>
                                      </p:cBhvr>
                                    </p:animEffect>
                                    <p:anim calcmode="lin" valueType="num">
                                      <p:cBhvr>
                                        <p:cTn id="8" dur="2000" fill="hold"/>
                                        <p:tgtEl>
                                          <p:spTgt spid="64518"/>
                                        </p:tgtEl>
                                        <p:attrNameLst>
                                          <p:attrName>style.rotation</p:attrName>
                                        </p:attrNameLst>
                                      </p:cBhvr>
                                      <p:tavLst>
                                        <p:tav tm="0">
                                          <p:val>
                                            <p:fltVal val="720"/>
                                          </p:val>
                                        </p:tav>
                                        <p:tav tm="100000">
                                          <p:val>
                                            <p:fltVal val="0"/>
                                          </p:val>
                                        </p:tav>
                                      </p:tavLst>
                                    </p:anim>
                                    <p:anim calcmode="lin" valueType="num">
                                      <p:cBhvr>
                                        <p:cTn id="9" dur="2000" fill="hold"/>
                                        <p:tgtEl>
                                          <p:spTgt spid="64518"/>
                                        </p:tgtEl>
                                        <p:attrNameLst>
                                          <p:attrName>ppt_h</p:attrName>
                                        </p:attrNameLst>
                                      </p:cBhvr>
                                      <p:tavLst>
                                        <p:tav tm="0">
                                          <p:val>
                                            <p:fltVal val="0"/>
                                          </p:val>
                                        </p:tav>
                                        <p:tav tm="100000">
                                          <p:val>
                                            <p:strVal val="#ppt_h"/>
                                          </p:val>
                                        </p:tav>
                                      </p:tavLst>
                                    </p:anim>
                                    <p:anim calcmode="lin" valueType="num">
                                      <p:cBhvr>
                                        <p:cTn id="10" dur="2000" fill="hold"/>
                                        <p:tgtEl>
                                          <p:spTgt spid="6451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64520"/>
                                        </p:tgtEl>
                                        <p:attrNameLst>
                                          <p:attrName>style.visibility</p:attrName>
                                        </p:attrNameLst>
                                      </p:cBhvr>
                                      <p:to>
                                        <p:strVal val="visible"/>
                                      </p:to>
                                    </p:set>
                                    <p:animEffect transition="in" filter="fade">
                                      <p:cBhvr>
                                        <p:cTn id="13" dur="2000"/>
                                        <p:tgtEl>
                                          <p:spTgt spid="64520"/>
                                        </p:tgtEl>
                                      </p:cBhvr>
                                    </p:animEffect>
                                    <p:anim calcmode="lin" valueType="num">
                                      <p:cBhvr>
                                        <p:cTn id="14" dur="2000" fill="hold"/>
                                        <p:tgtEl>
                                          <p:spTgt spid="64520"/>
                                        </p:tgtEl>
                                        <p:attrNameLst>
                                          <p:attrName>style.rotation</p:attrName>
                                        </p:attrNameLst>
                                      </p:cBhvr>
                                      <p:tavLst>
                                        <p:tav tm="0">
                                          <p:val>
                                            <p:fltVal val="720"/>
                                          </p:val>
                                        </p:tav>
                                        <p:tav tm="100000">
                                          <p:val>
                                            <p:fltVal val="0"/>
                                          </p:val>
                                        </p:tav>
                                      </p:tavLst>
                                    </p:anim>
                                    <p:anim calcmode="lin" valueType="num">
                                      <p:cBhvr>
                                        <p:cTn id="15" dur="2000" fill="hold"/>
                                        <p:tgtEl>
                                          <p:spTgt spid="64520"/>
                                        </p:tgtEl>
                                        <p:attrNameLst>
                                          <p:attrName>ppt_h</p:attrName>
                                        </p:attrNameLst>
                                      </p:cBhvr>
                                      <p:tavLst>
                                        <p:tav tm="0">
                                          <p:val>
                                            <p:fltVal val="0"/>
                                          </p:val>
                                        </p:tav>
                                        <p:tav tm="100000">
                                          <p:val>
                                            <p:strVal val="#ppt_h"/>
                                          </p:val>
                                        </p:tav>
                                      </p:tavLst>
                                    </p:anim>
                                    <p:anim calcmode="lin" valueType="num">
                                      <p:cBhvr>
                                        <p:cTn id="16" dur="2000" fill="hold"/>
                                        <p:tgtEl>
                                          <p:spTgt spid="64520"/>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64521"/>
                                        </p:tgtEl>
                                        <p:attrNameLst>
                                          <p:attrName>style.visibility</p:attrName>
                                        </p:attrNameLst>
                                      </p:cBhvr>
                                      <p:to>
                                        <p:strVal val="visible"/>
                                      </p:to>
                                    </p:set>
                                    <p:animEffect transition="in" filter="fade">
                                      <p:cBhvr>
                                        <p:cTn id="19" dur="2000"/>
                                        <p:tgtEl>
                                          <p:spTgt spid="64521"/>
                                        </p:tgtEl>
                                      </p:cBhvr>
                                    </p:animEffect>
                                    <p:anim calcmode="lin" valueType="num">
                                      <p:cBhvr>
                                        <p:cTn id="20" dur="2000" fill="hold"/>
                                        <p:tgtEl>
                                          <p:spTgt spid="64521"/>
                                        </p:tgtEl>
                                        <p:attrNameLst>
                                          <p:attrName>style.rotation</p:attrName>
                                        </p:attrNameLst>
                                      </p:cBhvr>
                                      <p:tavLst>
                                        <p:tav tm="0">
                                          <p:val>
                                            <p:fltVal val="720"/>
                                          </p:val>
                                        </p:tav>
                                        <p:tav tm="100000">
                                          <p:val>
                                            <p:fltVal val="0"/>
                                          </p:val>
                                        </p:tav>
                                      </p:tavLst>
                                    </p:anim>
                                    <p:anim calcmode="lin" valueType="num">
                                      <p:cBhvr>
                                        <p:cTn id="21" dur="2000" fill="hold"/>
                                        <p:tgtEl>
                                          <p:spTgt spid="64521"/>
                                        </p:tgtEl>
                                        <p:attrNameLst>
                                          <p:attrName>ppt_h</p:attrName>
                                        </p:attrNameLst>
                                      </p:cBhvr>
                                      <p:tavLst>
                                        <p:tav tm="0">
                                          <p:val>
                                            <p:fltVal val="0"/>
                                          </p:val>
                                        </p:tav>
                                        <p:tav tm="100000">
                                          <p:val>
                                            <p:strVal val="#ppt_h"/>
                                          </p:val>
                                        </p:tav>
                                      </p:tavLst>
                                    </p:anim>
                                    <p:anim calcmode="lin" valueType="num">
                                      <p:cBhvr>
                                        <p:cTn id="22" dur="2000" fill="hold"/>
                                        <p:tgtEl>
                                          <p:spTgt spid="6452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64523"/>
                                        </p:tgtEl>
                                        <p:attrNameLst>
                                          <p:attrName>style.visibility</p:attrName>
                                        </p:attrNameLst>
                                      </p:cBhvr>
                                      <p:to>
                                        <p:strVal val="visible"/>
                                      </p:to>
                                    </p:set>
                                    <p:animEffect transition="in" filter="fade">
                                      <p:cBhvr>
                                        <p:cTn id="25" dur="2000"/>
                                        <p:tgtEl>
                                          <p:spTgt spid="64523"/>
                                        </p:tgtEl>
                                      </p:cBhvr>
                                    </p:animEffect>
                                    <p:anim calcmode="lin" valueType="num">
                                      <p:cBhvr>
                                        <p:cTn id="26" dur="2000" fill="hold"/>
                                        <p:tgtEl>
                                          <p:spTgt spid="64523"/>
                                        </p:tgtEl>
                                        <p:attrNameLst>
                                          <p:attrName>style.rotation</p:attrName>
                                        </p:attrNameLst>
                                      </p:cBhvr>
                                      <p:tavLst>
                                        <p:tav tm="0">
                                          <p:val>
                                            <p:fltVal val="720"/>
                                          </p:val>
                                        </p:tav>
                                        <p:tav tm="100000">
                                          <p:val>
                                            <p:fltVal val="0"/>
                                          </p:val>
                                        </p:tav>
                                      </p:tavLst>
                                    </p:anim>
                                    <p:anim calcmode="lin" valueType="num">
                                      <p:cBhvr>
                                        <p:cTn id="27" dur="2000" fill="hold"/>
                                        <p:tgtEl>
                                          <p:spTgt spid="64523"/>
                                        </p:tgtEl>
                                        <p:attrNameLst>
                                          <p:attrName>ppt_h</p:attrName>
                                        </p:attrNameLst>
                                      </p:cBhvr>
                                      <p:tavLst>
                                        <p:tav tm="0">
                                          <p:val>
                                            <p:fltVal val="0"/>
                                          </p:val>
                                        </p:tav>
                                        <p:tav tm="100000">
                                          <p:val>
                                            <p:strVal val="#ppt_h"/>
                                          </p:val>
                                        </p:tav>
                                      </p:tavLst>
                                    </p:anim>
                                    <p:anim calcmode="lin" valueType="num">
                                      <p:cBhvr>
                                        <p:cTn id="28" dur="2000" fill="hold"/>
                                        <p:tgtEl>
                                          <p:spTgt spid="64523"/>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64524"/>
                                        </p:tgtEl>
                                        <p:attrNameLst>
                                          <p:attrName>style.visibility</p:attrName>
                                        </p:attrNameLst>
                                      </p:cBhvr>
                                      <p:to>
                                        <p:strVal val="visible"/>
                                      </p:to>
                                    </p:set>
                                    <p:animEffect transition="in" filter="fade">
                                      <p:cBhvr>
                                        <p:cTn id="31" dur="2000"/>
                                        <p:tgtEl>
                                          <p:spTgt spid="64524"/>
                                        </p:tgtEl>
                                      </p:cBhvr>
                                    </p:animEffect>
                                    <p:anim calcmode="lin" valueType="num">
                                      <p:cBhvr>
                                        <p:cTn id="32" dur="2000" fill="hold"/>
                                        <p:tgtEl>
                                          <p:spTgt spid="64524"/>
                                        </p:tgtEl>
                                        <p:attrNameLst>
                                          <p:attrName>style.rotation</p:attrName>
                                        </p:attrNameLst>
                                      </p:cBhvr>
                                      <p:tavLst>
                                        <p:tav tm="0">
                                          <p:val>
                                            <p:fltVal val="720"/>
                                          </p:val>
                                        </p:tav>
                                        <p:tav tm="100000">
                                          <p:val>
                                            <p:fltVal val="0"/>
                                          </p:val>
                                        </p:tav>
                                      </p:tavLst>
                                    </p:anim>
                                    <p:anim calcmode="lin" valueType="num">
                                      <p:cBhvr>
                                        <p:cTn id="33" dur="2000" fill="hold"/>
                                        <p:tgtEl>
                                          <p:spTgt spid="64524"/>
                                        </p:tgtEl>
                                        <p:attrNameLst>
                                          <p:attrName>ppt_h</p:attrName>
                                        </p:attrNameLst>
                                      </p:cBhvr>
                                      <p:tavLst>
                                        <p:tav tm="0">
                                          <p:val>
                                            <p:fltVal val="0"/>
                                          </p:val>
                                        </p:tav>
                                        <p:tav tm="100000">
                                          <p:val>
                                            <p:strVal val="#ppt_h"/>
                                          </p:val>
                                        </p:tav>
                                      </p:tavLst>
                                    </p:anim>
                                    <p:anim calcmode="lin" valueType="num">
                                      <p:cBhvr>
                                        <p:cTn id="34" dur="2000" fill="hold"/>
                                        <p:tgtEl>
                                          <p:spTgt spid="64524"/>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64527"/>
                                        </p:tgtEl>
                                        <p:attrNameLst>
                                          <p:attrName>style.visibility</p:attrName>
                                        </p:attrNameLst>
                                      </p:cBhvr>
                                      <p:to>
                                        <p:strVal val="visible"/>
                                      </p:to>
                                    </p:set>
                                    <p:animEffect transition="in" filter="fade">
                                      <p:cBhvr>
                                        <p:cTn id="37" dur="2000"/>
                                        <p:tgtEl>
                                          <p:spTgt spid="64527"/>
                                        </p:tgtEl>
                                      </p:cBhvr>
                                    </p:animEffect>
                                    <p:anim calcmode="lin" valueType="num">
                                      <p:cBhvr>
                                        <p:cTn id="38" dur="2000" fill="hold"/>
                                        <p:tgtEl>
                                          <p:spTgt spid="64527"/>
                                        </p:tgtEl>
                                        <p:attrNameLst>
                                          <p:attrName>style.rotation</p:attrName>
                                        </p:attrNameLst>
                                      </p:cBhvr>
                                      <p:tavLst>
                                        <p:tav tm="0">
                                          <p:val>
                                            <p:fltVal val="720"/>
                                          </p:val>
                                        </p:tav>
                                        <p:tav tm="100000">
                                          <p:val>
                                            <p:fltVal val="0"/>
                                          </p:val>
                                        </p:tav>
                                      </p:tavLst>
                                    </p:anim>
                                    <p:anim calcmode="lin" valueType="num">
                                      <p:cBhvr>
                                        <p:cTn id="39" dur="2000" fill="hold"/>
                                        <p:tgtEl>
                                          <p:spTgt spid="64527"/>
                                        </p:tgtEl>
                                        <p:attrNameLst>
                                          <p:attrName>ppt_h</p:attrName>
                                        </p:attrNameLst>
                                      </p:cBhvr>
                                      <p:tavLst>
                                        <p:tav tm="0">
                                          <p:val>
                                            <p:fltVal val="0"/>
                                          </p:val>
                                        </p:tav>
                                        <p:tav tm="100000">
                                          <p:val>
                                            <p:strVal val="#ppt_h"/>
                                          </p:val>
                                        </p:tav>
                                      </p:tavLst>
                                    </p:anim>
                                    <p:anim calcmode="lin" valueType="num">
                                      <p:cBhvr>
                                        <p:cTn id="40" dur="2000" fill="hold"/>
                                        <p:tgtEl>
                                          <p:spTgt spid="64527"/>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64528"/>
                                        </p:tgtEl>
                                        <p:attrNameLst>
                                          <p:attrName>style.visibility</p:attrName>
                                        </p:attrNameLst>
                                      </p:cBhvr>
                                      <p:to>
                                        <p:strVal val="visible"/>
                                      </p:to>
                                    </p:set>
                                    <p:animEffect transition="in" filter="fade">
                                      <p:cBhvr>
                                        <p:cTn id="43" dur="2000"/>
                                        <p:tgtEl>
                                          <p:spTgt spid="64528"/>
                                        </p:tgtEl>
                                      </p:cBhvr>
                                    </p:animEffect>
                                    <p:anim calcmode="lin" valueType="num">
                                      <p:cBhvr>
                                        <p:cTn id="44" dur="2000" fill="hold"/>
                                        <p:tgtEl>
                                          <p:spTgt spid="64528"/>
                                        </p:tgtEl>
                                        <p:attrNameLst>
                                          <p:attrName>style.rotation</p:attrName>
                                        </p:attrNameLst>
                                      </p:cBhvr>
                                      <p:tavLst>
                                        <p:tav tm="0">
                                          <p:val>
                                            <p:fltVal val="720"/>
                                          </p:val>
                                        </p:tav>
                                        <p:tav tm="100000">
                                          <p:val>
                                            <p:fltVal val="0"/>
                                          </p:val>
                                        </p:tav>
                                      </p:tavLst>
                                    </p:anim>
                                    <p:anim calcmode="lin" valueType="num">
                                      <p:cBhvr>
                                        <p:cTn id="45" dur="2000" fill="hold"/>
                                        <p:tgtEl>
                                          <p:spTgt spid="64528"/>
                                        </p:tgtEl>
                                        <p:attrNameLst>
                                          <p:attrName>ppt_h</p:attrName>
                                        </p:attrNameLst>
                                      </p:cBhvr>
                                      <p:tavLst>
                                        <p:tav tm="0">
                                          <p:val>
                                            <p:fltVal val="0"/>
                                          </p:val>
                                        </p:tav>
                                        <p:tav tm="100000">
                                          <p:val>
                                            <p:strVal val="#ppt_h"/>
                                          </p:val>
                                        </p:tav>
                                      </p:tavLst>
                                    </p:anim>
                                    <p:anim calcmode="lin" valueType="num">
                                      <p:cBhvr>
                                        <p:cTn id="46" dur="2000" fill="hold"/>
                                        <p:tgtEl>
                                          <p:spTgt spid="64528"/>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64529"/>
                                        </p:tgtEl>
                                        <p:attrNameLst>
                                          <p:attrName>style.visibility</p:attrName>
                                        </p:attrNameLst>
                                      </p:cBhvr>
                                      <p:to>
                                        <p:strVal val="visible"/>
                                      </p:to>
                                    </p:set>
                                    <p:animEffect transition="in" filter="fade">
                                      <p:cBhvr>
                                        <p:cTn id="49" dur="2000"/>
                                        <p:tgtEl>
                                          <p:spTgt spid="64529"/>
                                        </p:tgtEl>
                                      </p:cBhvr>
                                    </p:animEffect>
                                    <p:anim calcmode="lin" valueType="num">
                                      <p:cBhvr>
                                        <p:cTn id="50" dur="2000" fill="hold"/>
                                        <p:tgtEl>
                                          <p:spTgt spid="64529"/>
                                        </p:tgtEl>
                                        <p:attrNameLst>
                                          <p:attrName>style.rotation</p:attrName>
                                        </p:attrNameLst>
                                      </p:cBhvr>
                                      <p:tavLst>
                                        <p:tav tm="0">
                                          <p:val>
                                            <p:fltVal val="720"/>
                                          </p:val>
                                        </p:tav>
                                        <p:tav tm="100000">
                                          <p:val>
                                            <p:fltVal val="0"/>
                                          </p:val>
                                        </p:tav>
                                      </p:tavLst>
                                    </p:anim>
                                    <p:anim calcmode="lin" valueType="num">
                                      <p:cBhvr>
                                        <p:cTn id="51" dur="2000" fill="hold"/>
                                        <p:tgtEl>
                                          <p:spTgt spid="64529"/>
                                        </p:tgtEl>
                                        <p:attrNameLst>
                                          <p:attrName>ppt_h</p:attrName>
                                        </p:attrNameLst>
                                      </p:cBhvr>
                                      <p:tavLst>
                                        <p:tav tm="0">
                                          <p:val>
                                            <p:fltVal val="0"/>
                                          </p:val>
                                        </p:tav>
                                        <p:tav tm="100000">
                                          <p:val>
                                            <p:strVal val="#ppt_h"/>
                                          </p:val>
                                        </p:tav>
                                      </p:tavLst>
                                    </p:anim>
                                    <p:anim calcmode="lin" valueType="num">
                                      <p:cBhvr>
                                        <p:cTn id="52" dur="2000" fill="hold"/>
                                        <p:tgtEl>
                                          <p:spTgt spid="64529"/>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64531"/>
                                        </p:tgtEl>
                                        <p:attrNameLst>
                                          <p:attrName>style.visibility</p:attrName>
                                        </p:attrNameLst>
                                      </p:cBhvr>
                                      <p:to>
                                        <p:strVal val="visible"/>
                                      </p:to>
                                    </p:set>
                                    <p:animEffect transition="in" filter="fade">
                                      <p:cBhvr>
                                        <p:cTn id="55" dur="2000"/>
                                        <p:tgtEl>
                                          <p:spTgt spid="64531"/>
                                        </p:tgtEl>
                                      </p:cBhvr>
                                    </p:animEffect>
                                    <p:anim calcmode="lin" valueType="num">
                                      <p:cBhvr>
                                        <p:cTn id="56" dur="2000" fill="hold"/>
                                        <p:tgtEl>
                                          <p:spTgt spid="64531"/>
                                        </p:tgtEl>
                                        <p:attrNameLst>
                                          <p:attrName>style.rotation</p:attrName>
                                        </p:attrNameLst>
                                      </p:cBhvr>
                                      <p:tavLst>
                                        <p:tav tm="0">
                                          <p:val>
                                            <p:fltVal val="720"/>
                                          </p:val>
                                        </p:tav>
                                        <p:tav tm="100000">
                                          <p:val>
                                            <p:fltVal val="0"/>
                                          </p:val>
                                        </p:tav>
                                      </p:tavLst>
                                    </p:anim>
                                    <p:anim calcmode="lin" valueType="num">
                                      <p:cBhvr>
                                        <p:cTn id="57" dur="2000" fill="hold"/>
                                        <p:tgtEl>
                                          <p:spTgt spid="64531"/>
                                        </p:tgtEl>
                                        <p:attrNameLst>
                                          <p:attrName>ppt_h</p:attrName>
                                        </p:attrNameLst>
                                      </p:cBhvr>
                                      <p:tavLst>
                                        <p:tav tm="0">
                                          <p:val>
                                            <p:fltVal val="0"/>
                                          </p:val>
                                        </p:tav>
                                        <p:tav tm="100000">
                                          <p:val>
                                            <p:strVal val="#ppt_h"/>
                                          </p:val>
                                        </p:tav>
                                      </p:tavLst>
                                    </p:anim>
                                    <p:anim calcmode="lin" valueType="num">
                                      <p:cBhvr>
                                        <p:cTn id="58" dur="2000" fill="hold"/>
                                        <p:tgtEl>
                                          <p:spTgt spid="64531"/>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64532"/>
                                        </p:tgtEl>
                                        <p:attrNameLst>
                                          <p:attrName>style.visibility</p:attrName>
                                        </p:attrNameLst>
                                      </p:cBhvr>
                                      <p:to>
                                        <p:strVal val="visible"/>
                                      </p:to>
                                    </p:set>
                                    <p:animEffect transition="in" filter="fade">
                                      <p:cBhvr>
                                        <p:cTn id="61" dur="2000"/>
                                        <p:tgtEl>
                                          <p:spTgt spid="64532"/>
                                        </p:tgtEl>
                                      </p:cBhvr>
                                    </p:animEffect>
                                    <p:anim calcmode="lin" valueType="num">
                                      <p:cBhvr>
                                        <p:cTn id="62" dur="2000" fill="hold"/>
                                        <p:tgtEl>
                                          <p:spTgt spid="64532"/>
                                        </p:tgtEl>
                                        <p:attrNameLst>
                                          <p:attrName>style.rotation</p:attrName>
                                        </p:attrNameLst>
                                      </p:cBhvr>
                                      <p:tavLst>
                                        <p:tav tm="0">
                                          <p:val>
                                            <p:fltVal val="720"/>
                                          </p:val>
                                        </p:tav>
                                        <p:tav tm="100000">
                                          <p:val>
                                            <p:fltVal val="0"/>
                                          </p:val>
                                        </p:tav>
                                      </p:tavLst>
                                    </p:anim>
                                    <p:anim calcmode="lin" valueType="num">
                                      <p:cBhvr>
                                        <p:cTn id="63" dur="2000" fill="hold"/>
                                        <p:tgtEl>
                                          <p:spTgt spid="64532"/>
                                        </p:tgtEl>
                                        <p:attrNameLst>
                                          <p:attrName>ppt_h</p:attrName>
                                        </p:attrNameLst>
                                      </p:cBhvr>
                                      <p:tavLst>
                                        <p:tav tm="0">
                                          <p:val>
                                            <p:fltVal val="0"/>
                                          </p:val>
                                        </p:tav>
                                        <p:tav tm="100000">
                                          <p:val>
                                            <p:strVal val="#ppt_h"/>
                                          </p:val>
                                        </p:tav>
                                      </p:tavLst>
                                    </p:anim>
                                    <p:anim calcmode="lin" valueType="num">
                                      <p:cBhvr>
                                        <p:cTn id="64" dur="2000" fill="hold"/>
                                        <p:tgtEl>
                                          <p:spTgt spid="64532"/>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64533"/>
                                        </p:tgtEl>
                                        <p:attrNameLst>
                                          <p:attrName>style.visibility</p:attrName>
                                        </p:attrNameLst>
                                      </p:cBhvr>
                                      <p:to>
                                        <p:strVal val="visible"/>
                                      </p:to>
                                    </p:set>
                                    <p:animEffect transition="in" filter="fade">
                                      <p:cBhvr>
                                        <p:cTn id="67" dur="2000"/>
                                        <p:tgtEl>
                                          <p:spTgt spid="64533"/>
                                        </p:tgtEl>
                                      </p:cBhvr>
                                    </p:animEffect>
                                    <p:anim calcmode="lin" valueType="num">
                                      <p:cBhvr>
                                        <p:cTn id="68" dur="2000" fill="hold"/>
                                        <p:tgtEl>
                                          <p:spTgt spid="64533"/>
                                        </p:tgtEl>
                                        <p:attrNameLst>
                                          <p:attrName>style.rotation</p:attrName>
                                        </p:attrNameLst>
                                      </p:cBhvr>
                                      <p:tavLst>
                                        <p:tav tm="0">
                                          <p:val>
                                            <p:fltVal val="720"/>
                                          </p:val>
                                        </p:tav>
                                        <p:tav tm="100000">
                                          <p:val>
                                            <p:fltVal val="0"/>
                                          </p:val>
                                        </p:tav>
                                      </p:tavLst>
                                    </p:anim>
                                    <p:anim calcmode="lin" valueType="num">
                                      <p:cBhvr>
                                        <p:cTn id="69" dur="2000" fill="hold"/>
                                        <p:tgtEl>
                                          <p:spTgt spid="64533"/>
                                        </p:tgtEl>
                                        <p:attrNameLst>
                                          <p:attrName>ppt_h</p:attrName>
                                        </p:attrNameLst>
                                      </p:cBhvr>
                                      <p:tavLst>
                                        <p:tav tm="0">
                                          <p:val>
                                            <p:fltVal val="0"/>
                                          </p:val>
                                        </p:tav>
                                        <p:tav tm="100000">
                                          <p:val>
                                            <p:strVal val="#ppt_h"/>
                                          </p:val>
                                        </p:tav>
                                      </p:tavLst>
                                    </p:anim>
                                    <p:anim calcmode="lin" valueType="num">
                                      <p:cBhvr>
                                        <p:cTn id="70" dur="2000" fill="hold"/>
                                        <p:tgtEl>
                                          <p:spTgt spid="64533"/>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64534"/>
                                        </p:tgtEl>
                                        <p:attrNameLst>
                                          <p:attrName>style.visibility</p:attrName>
                                        </p:attrNameLst>
                                      </p:cBhvr>
                                      <p:to>
                                        <p:strVal val="visible"/>
                                      </p:to>
                                    </p:set>
                                    <p:animEffect transition="in" filter="fade">
                                      <p:cBhvr>
                                        <p:cTn id="73" dur="2000"/>
                                        <p:tgtEl>
                                          <p:spTgt spid="64534"/>
                                        </p:tgtEl>
                                      </p:cBhvr>
                                    </p:animEffect>
                                    <p:anim calcmode="lin" valueType="num">
                                      <p:cBhvr>
                                        <p:cTn id="74" dur="2000" fill="hold"/>
                                        <p:tgtEl>
                                          <p:spTgt spid="64534"/>
                                        </p:tgtEl>
                                        <p:attrNameLst>
                                          <p:attrName>style.rotation</p:attrName>
                                        </p:attrNameLst>
                                      </p:cBhvr>
                                      <p:tavLst>
                                        <p:tav tm="0">
                                          <p:val>
                                            <p:fltVal val="720"/>
                                          </p:val>
                                        </p:tav>
                                        <p:tav tm="100000">
                                          <p:val>
                                            <p:fltVal val="0"/>
                                          </p:val>
                                        </p:tav>
                                      </p:tavLst>
                                    </p:anim>
                                    <p:anim calcmode="lin" valueType="num">
                                      <p:cBhvr>
                                        <p:cTn id="75" dur="2000" fill="hold"/>
                                        <p:tgtEl>
                                          <p:spTgt spid="64534"/>
                                        </p:tgtEl>
                                        <p:attrNameLst>
                                          <p:attrName>ppt_h</p:attrName>
                                        </p:attrNameLst>
                                      </p:cBhvr>
                                      <p:tavLst>
                                        <p:tav tm="0">
                                          <p:val>
                                            <p:fltVal val="0"/>
                                          </p:val>
                                        </p:tav>
                                        <p:tav tm="100000">
                                          <p:val>
                                            <p:strVal val="#ppt_h"/>
                                          </p:val>
                                        </p:tav>
                                      </p:tavLst>
                                    </p:anim>
                                    <p:anim calcmode="lin" valueType="num">
                                      <p:cBhvr>
                                        <p:cTn id="76" dur="2000" fill="hold"/>
                                        <p:tgtEl>
                                          <p:spTgt spid="64534"/>
                                        </p:tgtEl>
                                        <p:attrNameLst>
                                          <p:attrName>ppt_w</p:attrName>
                                        </p:attrNameLst>
                                      </p:cBhvr>
                                      <p:tavLst>
                                        <p:tav tm="0">
                                          <p:val>
                                            <p:fltVal val="0"/>
                                          </p:val>
                                        </p:tav>
                                        <p:tav tm="100000">
                                          <p:val>
                                            <p:strVal val="#ppt_w"/>
                                          </p:val>
                                        </p:tav>
                                      </p:tavLst>
                                    </p:anim>
                                  </p:childTnLst>
                                </p:cTn>
                              </p:par>
                              <p:par>
                                <p:cTn id="77" presetID="35" presetClass="entr" presetSubtype="0" fill="hold" nodeType="withEffect">
                                  <p:stCondLst>
                                    <p:cond delay="0"/>
                                  </p:stCondLst>
                                  <p:childTnLst>
                                    <p:set>
                                      <p:cBhvr>
                                        <p:cTn id="78" dur="1" fill="hold">
                                          <p:stCondLst>
                                            <p:cond delay="0"/>
                                          </p:stCondLst>
                                        </p:cTn>
                                        <p:tgtEl>
                                          <p:spTgt spid="64535"/>
                                        </p:tgtEl>
                                        <p:attrNameLst>
                                          <p:attrName>style.visibility</p:attrName>
                                        </p:attrNameLst>
                                      </p:cBhvr>
                                      <p:to>
                                        <p:strVal val="visible"/>
                                      </p:to>
                                    </p:set>
                                    <p:animEffect transition="in" filter="fade">
                                      <p:cBhvr>
                                        <p:cTn id="79" dur="2000"/>
                                        <p:tgtEl>
                                          <p:spTgt spid="64535"/>
                                        </p:tgtEl>
                                      </p:cBhvr>
                                    </p:animEffect>
                                    <p:anim calcmode="lin" valueType="num">
                                      <p:cBhvr>
                                        <p:cTn id="80" dur="2000" fill="hold"/>
                                        <p:tgtEl>
                                          <p:spTgt spid="64535"/>
                                        </p:tgtEl>
                                        <p:attrNameLst>
                                          <p:attrName>style.rotation</p:attrName>
                                        </p:attrNameLst>
                                      </p:cBhvr>
                                      <p:tavLst>
                                        <p:tav tm="0">
                                          <p:val>
                                            <p:fltVal val="720"/>
                                          </p:val>
                                        </p:tav>
                                        <p:tav tm="100000">
                                          <p:val>
                                            <p:fltVal val="0"/>
                                          </p:val>
                                        </p:tav>
                                      </p:tavLst>
                                    </p:anim>
                                    <p:anim calcmode="lin" valueType="num">
                                      <p:cBhvr>
                                        <p:cTn id="81" dur="2000" fill="hold"/>
                                        <p:tgtEl>
                                          <p:spTgt spid="64535"/>
                                        </p:tgtEl>
                                        <p:attrNameLst>
                                          <p:attrName>ppt_h</p:attrName>
                                        </p:attrNameLst>
                                      </p:cBhvr>
                                      <p:tavLst>
                                        <p:tav tm="0">
                                          <p:val>
                                            <p:fltVal val="0"/>
                                          </p:val>
                                        </p:tav>
                                        <p:tav tm="100000">
                                          <p:val>
                                            <p:strVal val="#ppt_h"/>
                                          </p:val>
                                        </p:tav>
                                      </p:tavLst>
                                    </p:anim>
                                    <p:anim calcmode="lin" valueType="num">
                                      <p:cBhvr>
                                        <p:cTn id="82" dur="2000" fill="hold"/>
                                        <p:tgtEl>
                                          <p:spTgt spid="64535"/>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64537"/>
                                        </p:tgtEl>
                                        <p:attrNameLst>
                                          <p:attrName>style.visibility</p:attrName>
                                        </p:attrNameLst>
                                      </p:cBhvr>
                                      <p:to>
                                        <p:strVal val="visible"/>
                                      </p:to>
                                    </p:set>
                                    <p:animEffect transition="in" filter="fade">
                                      <p:cBhvr>
                                        <p:cTn id="85" dur="2000"/>
                                        <p:tgtEl>
                                          <p:spTgt spid="64537"/>
                                        </p:tgtEl>
                                      </p:cBhvr>
                                    </p:animEffect>
                                    <p:anim calcmode="lin" valueType="num">
                                      <p:cBhvr>
                                        <p:cTn id="86" dur="2000" fill="hold"/>
                                        <p:tgtEl>
                                          <p:spTgt spid="64537"/>
                                        </p:tgtEl>
                                        <p:attrNameLst>
                                          <p:attrName>style.rotation</p:attrName>
                                        </p:attrNameLst>
                                      </p:cBhvr>
                                      <p:tavLst>
                                        <p:tav tm="0">
                                          <p:val>
                                            <p:fltVal val="720"/>
                                          </p:val>
                                        </p:tav>
                                        <p:tav tm="100000">
                                          <p:val>
                                            <p:fltVal val="0"/>
                                          </p:val>
                                        </p:tav>
                                      </p:tavLst>
                                    </p:anim>
                                    <p:anim calcmode="lin" valueType="num">
                                      <p:cBhvr>
                                        <p:cTn id="87" dur="2000" fill="hold"/>
                                        <p:tgtEl>
                                          <p:spTgt spid="64537"/>
                                        </p:tgtEl>
                                        <p:attrNameLst>
                                          <p:attrName>ppt_h</p:attrName>
                                        </p:attrNameLst>
                                      </p:cBhvr>
                                      <p:tavLst>
                                        <p:tav tm="0">
                                          <p:val>
                                            <p:fltVal val="0"/>
                                          </p:val>
                                        </p:tav>
                                        <p:tav tm="100000">
                                          <p:val>
                                            <p:strVal val="#ppt_h"/>
                                          </p:val>
                                        </p:tav>
                                      </p:tavLst>
                                    </p:anim>
                                    <p:anim calcmode="lin" valueType="num">
                                      <p:cBhvr>
                                        <p:cTn id="88" dur="2000" fill="hold"/>
                                        <p:tgtEl>
                                          <p:spTgt spid="64537"/>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64538"/>
                                        </p:tgtEl>
                                        <p:attrNameLst>
                                          <p:attrName>style.visibility</p:attrName>
                                        </p:attrNameLst>
                                      </p:cBhvr>
                                      <p:to>
                                        <p:strVal val="visible"/>
                                      </p:to>
                                    </p:set>
                                    <p:animEffect transition="in" filter="fade">
                                      <p:cBhvr>
                                        <p:cTn id="91" dur="2000"/>
                                        <p:tgtEl>
                                          <p:spTgt spid="64538"/>
                                        </p:tgtEl>
                                      </p:cBhvr>
                                    </p:animEffect>
                                    <p:anim calcmode="lin" valueType="num">
                                      <p:cBhvr>
                                        <p:cTn id="92" dur="2000" fill="hold"/>
                                        <p:tgtEl>
                                          <p:spTgt spid="64538"/>
                                        </p:tgtEl>
                                        <p:attrNameLst>
                                          <p:attrName>style.rotation</p:attrName>
                                        </p:attrNameLst>
                                      </p:cBhvr>
                                      <p:tavLst>
                                        <p:tav tm="0">
                                          <p:val>
                                            <p:fltVal val="720"/>
                                          </p:val>
                                        </p:tav>
                                        <p:tav tm="100000">
                                          <p:val>
                                            <p:fltVal val="0"/>
                                          </p:val>
                                        </p:tav>
                                      </p:tavLst>
                                    </p:anim>
                                    <p:anim calcmode="lin" valueType="num">
                                      <p:cBhvr>
                                        <p:cTn id="93" dur="2000" fill="hold"/>
                                        <p:tgtEl>
                                          <p:spTgt spid="64538"/>
                                        </p:tgtEl>
                                        <p:attrNameLst>
                                          <p:attrName>ppt_h</p:attrName>
                                        </p:attrNameLst>
                                      </p:cBhvr>
                                      <p:tavLst>
                                        <p:tav tm="0">
                                          <p:val>
                                            <p:fltVal val="0"/>
                                          </p:val>
                                        </p:tav>
                                        <p:tav tm="100000">
                                          <p:val>
                                            <p:strVal val="#ppt_h"/>
                                          </p:val>
                                        </p:tav>
                                      </p:tavLst>
                                    </p:anim>
                                    <p:anim calcmode="lin" valueType="num">
                                      <p:cBhvr>
                                        <p:cTn id="94" dur="2000" fill="hold"/>
                                        <p:tgtEl>
                                          <p:spTgt spid="64538"/>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64539"/>
                                        </p:tgtEl>
                                        <p:attrNameLst>
                                          <p:attrName>style.visibility</p:attrName>
                                        </p:attrNameLst>
                                      </p:cBhvr>
                                      <p:to>
                                        <p:strVal val="visible"/>
                                      </p:to>
                                    </p:set>
                                    <p:animEffect transition="in" filter="fade">
                                      <p:cBhvr>
                                        <p:cTn id="97" dur="2000"/>
                                        <p:tgtEl>
                                          <p:spTgt spid="64539"/>
                                        </p:tgtEl>
                                      </p:cBhvr>
                                    </p:animEffect>
                                    <p:anim calcmode="lin" valueType="num">
                                      <p:cBhvr>
                                        <p:cTn id="98" dur="2000" fill="hold"/>
                                        <p:tgtEl>
                                          <p:spTgt spid="64539"/>
                                        </p:tgtEl>
                                        <p:attrNameLst>
                                          <p:attrName>style.rotation</p:attrName>
                                        </p:attrNameLst>
                                      </p:cBhvr>
                                      <p:tavLst>
                                        <p:tav tm="0">
                                          <p:val>
                                            <p:fltVal val="720"/>
                                          </p:val>
                                        </p:tav>
                                        <p:tav tm="100000">
                                          <p:val>
                                            <p:fltVal val="0"/>
                                          </p:val>
                                        </p:tav>
                                      </p:tavLst>
                                    </p:anim>
                                    <p:anim calcmode="lin" valueType="num">
                                      <p:cBhvr>
                                        <p:cTn id="99" dur="2000" fill="hold"/>
                                        <p:tgtEl>
                                          <p:spTgt spid="64539"/>
                                        </p:tgtEl>
                                        <p:attrNameLst>
                                          <p:attrName>ppt_h</p:attrName>
                                        </p:attrNameLst>
                                      </p:cBhvr>
                                      <p:tavLst>
                                        <p:tav tm="0">
                                          <p:val>
                                            <p:fltVal val="0"/>
                                          </p:val>
                                        </p:tav>
                                        <p:tav tm="100000">
                                          <p:val>
                                            <p:strVal val="#ppt_h"/>
                                          </p:val>
                                        </p:tav>
                                      </p:tavLst>
                                    </p:anim>
                                    <p:anim calcmode="lin" valueType="num">
                                      <p:cBhvr>
                                        <p:cTn id="100" dur="2000" fill="hold"/>
                                        <p:tgtEl>
                                          <p:spTgt spid="64539"/>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64540"/>
                                        </p:tgtEl>
                                        <p:attrNameLst>
                                          <p:attrName>style.visibility</p:attrName>
                                        </p:attrNameLst>
                                      </p:cBhvr>
                                      <p:to>
                                        <p:strVal val="visible"/>
                                      </p:to>
                                    </p:set>
                                    <p:animEffect transition="in" filter="fade">
                                      <p:cBhvr>
                                        <p:cTn id="103" dur="2000"/>
                                        <p:tgtEl>
                                          <p:spTgt spid="64540"/>
                                        </p:tgtEl>
                                      </p:cBhvr>
                                    </p:animEffect>
                                    <p:anim calcmode="lin" valueType="num">
                                      <p:cBhvr>
                                        <p:cTn id="104" dur="2000" fill="hold"/>
                                        <p:tgtEl>
                                          <p:spTgt spid="64540"/>
                                        </p:tgtEl>
                                        <p:attrNameLst>
                                          <p:attrName>style.rotation</p:attrName>
                                        </p:attrNameLst>
                                      </p:cBhvr>
                                      <p:tavLst>
                                        <p:tav tm="0">
                                          <p:val>
                                            <p:fltVal val="720"/>
                                          </p:val>
                                        </p:tav>
                                        <p:tav tm="100000">
                                          <p:val>
                                            <p:fltVal val="0"/>
                                          </p:val>
                                        </p:tav>
                                      </p:tavLst>
                                    </p:anim>
                                    <p:anim calcmode="lin" valueType="num">
                                      <p:cBhvr>
                                        <p:cTn id="105" dur="2000" fill="hold"/>
                                        <p:tgtEl>
                                          <p:spTgt spid="64540"/>
                                        </p:tgtEl>
                                        <p:attrNameLst>
                                          <p:attrName>ppt_h</p:attrName>
                                        </p:attrNameLst>
                                      </p:cBhvr>
                                      <p:tavLst>
                                        <p:tav tm="0">
                                          <p:val>
                                            <p:fltVal val="0"/>
                                          </p:val>
                                        </p:tav>
                                        <p:tav tm="100000">
                                          <p:val>
                                            <p:strVal val="#ppt_h"/>
                                          </p:val>
                                        </p:tav>
                                      </p:tavLst>
                                    </p:anim>
                                    <p:anim calcmode="lin" valueType="num">
                                      <p:cBhvr>
                                        <p:cTn id="106" dur="2000" fill="hold"/>
                                        <p:tgtEl>
                                          <p:spTgt spid="64540"/>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0"/>
                                  </p:stCondLst>
                                  <p:childTnLst>
                                    <p:set>
                                      <p:cBhvr>
                                        <p:cTn id="108" dur="1" fill="hold">
                                          <p:stCondLst>
                                            <p:cond delay="0"/>
                                          </p:stCondLst>
                                        </p:cTn>
                                        <p:tgtEl>
                                          <p:spTgt spid="64542"/>
                                        </p:tgtEl>
                                        <p:attrNameLst>
                                          <p:attrName>style.visibility</p:attrName>
                                        </p:attrNameLst>
                                      </p:cBhvr>
                                      <p:to>
                                        <p:strVal val="visible"/>
                                      </p:to>
                                    </p:set>
                                    <p:animEffect transition="in" filter="fade">
                                      <p:cBhvr>
                                        <p:cTn id="109" dur="2000"/>
                                        <p:tgtEl>
                                          <p:spTgt spid="64542"/>
                                        </p:tgtEl>
                                      </p:cBhvr>
                                    </p:animEffect>
                                    <p:anim calcmode="lin" valueType="num">
                                      <p:cBhvr>
                                        <p:cTn id="110" dur="2000" fill="hold"/>
                                        <p:tgtEl>
                                          <p:spTgt spid="64542"/>
                                        </p:tgtEl>
                                        <p:attrNameLst>
                                          <p:attrName>style.rotation</p:attrName>
                                        </p:attrNameLst>
                                      </p:cBhvr>
                                      <p:tavLst>
                                        <p:tav tm="0">
                                          <p:val>
                                            <p:fltVal val="720"/>
                                          </p:val>
                                        </p:tav>
                                        <p:tav tm="100000">
                                          <p:val>
                                            <p:fltVal val="0"/>
                                          </p:val>
                                        </p:tav>
                                      </p:tavLst>
                                    </p:anim>
                                    <p:anim calcmode="lin" valueType="num">
                                      <p:cBhvr>
                                        <p:cTn id="111" dur="2000" fill="hold"/>
                                        <p:tgtEl>
                                          <p:spTgt spid="64542"/>
                                        </p:tgtEl>
                                        <p:attrNameLst>
                                          <p:attrName>ppt_h</p:attrName>
                                        </p:attrNameLst>
                                      </p:cBhvr>
                                      <p:tavLst>
                                        <p:tav tm="0">
                                          <p:val>
                                            <p:fltVal val="0"/>
                                          </p:val>
                                        </p:tav>
                                        <p:tav tm="100000">
                                          <p:val>
                                            <p:strVal val="#ppt_h"/>
                                          </p:val>
                                        </p:tav>
                                      </p:tavLst>
                                    </p:anim>
                                    <p:anim calcmode="lin" valueType="num">
                                      <p:cBhvr>
                                        <p:cTn id="112" dur="2000" fill="hold"/>
                                        <p:tgtEl>
                                          <p:spTgt spid="64542"/>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64543"/>
                                        </p:tgtEl>
                                        <p:attrNameLst>
                                          <p:attrName>style.visibility</p:attrName>
                                        </p:attrNameLst>
                                      </p:cBhvr>
                                      <p:to>
                                        <p:strVal val="visible"/>
                                      </p:to>
                                    </p:set>
                                    <p:animEffect transition="in" filter="fade">
                                      <p:cBhvr>
                                        <p:cTn id="115" dur="2000"/>
                                        <p:tgtEl>
                                          <p:spTgt spid="64543"/>
                                        </p:tgtEl>
                                      </p:cBhvr>
                                    </p:animEffect>
                                    <p:anim calcmode="lin" valueType="num">
                                      <p:cBhvr>
                                        <p:cTn id="116" dur="2000" fill="hold"/>
                                        <p:tgtEl>
                                          <p:spTgt spid="64543"/>
                                        </p:tgtEl>
                                        <p:attrNameLst>
                                          <p:attrName>style.rotation</p:attrName>
                                        </p:attrNameLst>
                                      </p:cBhvr>
                                      <p:tavLst>
                                        <p:tav tm="0">
                                          <p:val>
                                            <p:fltVal val="720"/>
                                          </p:val>
                                        </p:tav>
                                        <p:tav tm="100000">
                                          <p:val>
                                            <p:fltVal val="0"/>
                                          </p:val>
                                        </p:tav>
                                      </p:tavLst>
                                    </p:anim>
                                    <p:anim calcmode="lin" valueType="num">
                                      <p:cBhvr>
                                        <p:cTn id="117" dur="2000" fill="hold"/>
                                        <p:tgtEl>
                                          <p:spTgt spid="64543"/>
                                        </p:tgtEl>
                                        <p:attrNameLst>
                                          <p:attrName>ppt_h</p:attrName>
                                        </p:attrNameLst>
                                      </p:cBhvr>
                                      <p:tavLst>
                                        <p:tav tm="0">
                                          <p:val>
                                            <p:fltVal val="0"/>
                                          </p:val>
                                        </p:tav>
                                        <p:tav tm="100000">
                                          <p:val>
                                            <p:strVal val="#ppt_h"/>
                                          </p:val>
                                        </p:tav>
                                      </p:tavLst>
                                    </p:anim>
                                    <p:anim calcmode="lin" valueType="num">
                                      <p:cBhvr>
                                        <p:cTn id="118" dur="2000" fill="hold"/>
                                        <p:tgtEl>
                                          <p:spTgt spid="64543"/>
                                        </p:tgtEl>
                                        <p:attrNameLst>
                                          <p:attrName>ppt_w</p:attrName>
                                        </p:attrNameLst>
                                      </p:cBhvr>
                                      <p:tavLst>
                                        <p:tav tm="0">
                                          <p:val>
                                            <p:fltVal val="0"/>
                                          </p:val>
                                        </p:tav>
                                        <p:tav tm="100000">
                                          <p:val>
                                            <p:strVal val="#ppt_w"/>
                                          </p:val>
                                        </p:tav>
                                      </p:tavLst>
                                    </p:anim>
                                  </p:childTnLst>
                                </p:cTn>
                              </p:par>
                              <p:par>
                                <p:cTn id="119" presetID="35" presetClass="entr" presetSubtype="0" fill="hold" grpId="0" nodeType="withEffect">
                                  <p:stCondLst>
                                    <p:cond delay="0"/>
                                  </p:stCondLst>
                                  <p:childTnLst>
                                    <p:set>
                                      <p:cBhvr>
                                        <p:cTn id="120" dur="1" fill="hold">
                                          <p:stCondLst>
                                            <p:cond delay="0"/>
                                          </p:stCondLst>
                                        </p:cTn>
                                        <p:tgtEl>
                                          <p:spTgt spid="64544"/>
                                        </p:tgtEl>
                                        <p:attrNameLst>
                                          <p:attrName>style.visibility</p:attrName>
                                        </p:attrNameLst>
                                      </p:cBhvr>
                                      <p:to>
                                        <p:strVal val="visible"/>
                                      </p:to>
                                    </p:set>
                                    <p:animEffect transition="in" filter="fade">
                                      <p:cBhvr>
                                        <p:cTn id="121" dur="2000"/>
                                        <p:tgtEl>
                                          <p:spTgt spid="64544"/>
                                        </p:tgtEl>
                                      </p:cBhvr>
                                    </p:animEffect>
                                    <p:anim calcmode="lin" valueType="num">
                                      <p:cBhvr>
                                        <p:cTn id="122" dur="2000" fill="hold"/>
                                        <p:tgtEl>
                                          <p:spTgt spid="64544"/>
                                        </p:tgtEl>
                                        <p:attrNameLst>
                                          <p:attrName>style.rotation</p:attrName>
                                        </p:attrNameLst>
                                      </p:cBhvr>
                                      <p:tavLst>
                                        <p:tav tm="0">
                                          <p:val>
                                            <p:fltVal val="720"/>
                                          </p:val>
                                        </p:tav>
                                        <p:tav tm="100000">
                                          <p:val>
                                            <p:fltVal val="0"/>
                                          </p:val>
                                        </p:tav>
                                      </p:tavLst>
                                    </p:anim>
                                    <p:anim calcmode="lin" valueType="num">
                                      <p:cBhvr>
                                        <p:cTn id="123" dur="2000" fill="hold"/>
                                        <p:tgtEl>
                                          <p:spTgt spid="64544"/>
                                        </p:tgtEl>
                                        <p:attrNameLst>
                                          <p:attrName>ppt_h</p:attrName>
                                        </p:attrNameLst>
                                      </p:cBhvr>
                                      <p:tavLst>
                                        <p:tav tm="0">
                                          <p:val>
                                            <p:fltVal val="0"/>
                                          </p:val>
                                        </p:tav>
                                        <p:tav tm="100000">
                                          <p:val>
                                            <p:strVal val="#ppt_h"/>
                                          </p:val>
                                        </p:tav>
                                      </p:tavLst>
                                    </p:anim>
                                    <p:anim calcmode="lin" valueType="num">
                                      <p:cBhvr>
                                        <p:cTn id="124" dur="2000" fill="hold"/>
                                        <p:tgtEl>
                                          <p:spTgt spid="64544"/>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64545"/>
                                        </p:tgtEl>
                                        <p:attrNameLst>
                                          <p:attrName>style.visibility</p:attrName>
                                        </p:attrNameLst>
                                      </p:cBhvr>
                                      <p:to>
                                        <p:strVal val="visible"/>
                                      </p:to>
                                    </p:set>
                                    <p:animEffect transition="in" filter="fade">
                                      <p:cBhvr>
                                        <p:cTn id="127" dur="2000"/>
                                        <p:tgtEl>
                                          <p:spTgt spid="64545"/>
                                        </p:tgtEl>
                                      </p:cBhvr>
                                    </p:animEffect>
                                    <p:anim calcmode="lin" valueType="num">
                                      <p:cBhvr>
                                        <p:cTn id="128" dur="2000" fill="hold"/>
                                        <p:tgtEl>
                                          <p:spTgt spid="64545"/>
                                        </p:tgtEl>
                                        <p:attrNameLst>
                                          <p:attrName>style.rotation</p:attrName>
                                        </p:attrNameLst>
                                      </p:cBhvr>
                                      <p:tavLst>
                                        <p:tav tm="0">
                                          <p:val>
                                            <p:fltVal val="720"/>
                                          </p:val>
                                        </p:tav>
                                        <p:tav tm="100000">
                                          <p:val>
                                            <p:fltVal val="0"/>
                                          </p:val>
                                        </p:tav>
                                      </p:tavLst>
                                    </p:anim>
                                    <p:anim calcmode="lin" valueType="num">
                                      <p:cBhvr>
                                        <p:cTn id="129" dur="2000" fill="hold"/>
                                        <p:tgtEl>
                                          <p:spTgt spid="64545"/>
                                        </p:tgtEl>
                                        <p:attrNameLst>
                                          <p:attrName>ppt_h</p:attrName>
                                        </p:attrNameLst>
                                      </p:cBhvr>
                                      <p:tavLst>
                                        <p:tav tm="0">
                                          <p:val>
                                            <p:fltVal val="0"/>
                                          </p:val>
                                        </p:tav>
                                        <p:tav tm="100000">
                                          <p:val>
                                            <p:strVal val="#ppt_h"/>
                                          </p:val>
                                        </p:tav>
                                      </p:tavLst>
                                    </p:anim>
                                    <p:anim calcmode="lin" valueType="num">
                                      <p:cBhvr>
                                        <p:cTn id="130" dur="2000" fill="hold"/>
                                        <p:tgtEl>
                                          <p:spTgt spid="64545"/>
                                        </p:tgtEl>
                                        <p:attrNameLst>
                                          <p:attrName>ppt_w</p:attrName>
                                        </p:attrNameLst>
                                      </p:cBhvr>
                                      <p:tavLst>
                                        <p:tav tm="0">
                                          <p:val>
                                            <p:fltVal val="0"/>
                                          </p:val>
                                        </p:tav>
                                        <p:tav tm="100000">
                                          <p:val>
                                            <p:strVal val="#ppt_w"/>
                                          </p:val>
                                        </p:tav>
                                      </p:tavLst>
                                    </p:anim>
                                  </p:childTnLst>
                                </p:cTn>
                              </p:par>
                              <p:par>
                                <p:cTn id="131" presetID="35" presetClass="entr" presetSubtype="0" fill="hold" grpId="0" nodeType="withEffect">
                                  <p:stCondLst>
                                    <p:cond delay="0"/>
                                  </p:stCondLst>
                                  <p:childTnLst>
                                    <p:set>
                                      <p:cBhvr>
                                        <p:cTn id="132" dur="1" fill="hold">
                                          <p:stCondLst>
                                            <p:cond delay="0"/>
                                          </p:stCondLst>
                                        </p:cTn>
                                        <p:tgtEl>
                                          <p:spTgt spid="64546"/>
                                        </p:tgtEl>
                                        <p:attrNameLst>
                                          <p:attrName>style.visibility</p:attrName>
                                        </p:attrNameLst>
                                      </p:cBhvr>
                                      <p:to>
                                        <p:strVal val="visible"/>
                                      </p:to>
                                    </p:set>
                                    <p:animEffect transition="in" filter="fade">
                                      <p:cBhvr>
                                        <p:cTn id="133" dur="2000"/>
                                        <p:tgtEl>
                                          <p:spTgt spid="64546"/>
                                        </p:tgtEl>
                                      </p:cBhvr>
                                    </p:animEffect>
                                    <p:anim calcmode="lin" valueType="num">
                                      <p:cBhvr>
                                        <p:cTn id="134" dur="2000" fill="hold"/>
                                        <p:tgtEl>
                                          <p:spTgt spid="64546"/>
                                        </p:tgtEl>
                                        <p:attrNameLst>
                                          <p:attrName>style.rotation</p:attrName>
                                        </p:attrNameLst>
                                      </p:cBhvr>
                                      <p:tavLst>
                                        <p:tav tm="0">
                                          <p:val>
                                            <p:fltVal val="720"/>
                                          </p:val>
                                        </p:tav>
                                        <p:tav tm="100000">
                                          <p:val>
                                            <p:fltVal val="0"/>
                                          </p:val>
                                        </p:tav>
                                      </p:tavLst>
                                    </p:anim>
                                    <p:anim calcmode="lin" valueType="num">
                                      <p:cBhvr>
                                        <p:cTn id="135" dur="2000" fill="hold"/>
                                        <p:tgtEl>
                                          <p:spTgt spid="64546"/>
                                        </p:tgtEl>
                                        <p:attrNameLst>
                                          <p:attrName>ppt_h</p:attrName>
                                        </p:attrNameLst>
                                      </p:cBhvr>
                                      <p:tavLst>
                                        <p:tav tm="0">
                                          <p:val>
                                            <p:fltVal val="0"/>
                                          </p:val>
                                        </p:tav>
                                        <p:tav tm="100000">
                                          <p:val>
                                            <p:strVal val="#ppt_h"/>
                                          </p:val>
                                        </p:tav>
                                      </p:tavLst>
                                    </p:anim>
                                    <p:anim calcmode="lin" valueType="num">
                                      <p:cBhvr>
                                        <p:cTn id="136" dur="2000" fill="hold"/>
                                        <p:tgtEl>
                                          <p:spTgt spid="64546"/>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0"/>
                                  </p:stCondLst>
                                  <p:childTnLst>
                                    <p:set>
                                      <p:cBhvr>
                                        <p:cTn id="138" dur="1" fill="hold">
                                          <p:stCondLst>
                                            <p:cond delay="0"/>
                                          </p:stCondLst>
                                        </p:cTn>
                                        <p:tgtEl>
                                          <p:spTgt spid="64547"/>
                                        </p:tgtEl>
                                        <p:attrNameLst>
                                          <p:attrName>style.visibility</p:attrName>
                                        </p:attrNameLst>
                                      </p:cBhvr>
                                      <p:to>
                                        <p:strVal val="visible"/>
                                      </p:to>
                                    </p:set>
                                    <p:animEffect transition="in" filter="fade">
                                      <p:cBhvr>
                                        <p:cTn id="139" dur="2000"/>
                                        <p:tgtEl>
                                          <p:spTgt spid="64547"/>
                                        </p:tgtEl>
                                      </p:cBhvr>
                                    </p:animEffect>
                                    <p:anim calcmode="lin" valueType="num">
                                      <p:cBhvr>
                                        <p:cTn id="140" dur="2000" fill="hold"/>
                                        <p:tgtEl>
                                          <p:spTgt spid="64547"/>
                                        </p:tgtEl>
                                        <p:attrNameLst>
                                          <p:attrName>style.rotation</p:attrName>
                                        </p:attrNameLst>
                                      </p:cBhvr>
                                      <p:tavLst>
                                        <p:tav tm="0">
                                          <p:val>
                                            <p:fltVal val="720"/>
                                          </p:val>
                                        </p:tav>
                                        <p:tav tm="100000">
                                          <p:val>
                                            <p:fltVal val="0"/>
                                          </p:val>
                                        </p:tav>
                                      </p:tavLst>
                                    </p:anim>
                                    <p:anim calcmode="lin" valueType="num">
                                      <p:cBhvr>
                                        <p:cTn id="141" dur="2000" fill="hold"/>
                                        <p:tgtEl>
                                          <p:spTgt spid="64547"/>
                                        </p:tgtEl>
                                        <p:attrNameLst>
                                          <p:attrName>ppt_h</p:attrName>
                                        </p:attrNameLst>
                                      </p:cBhvr>
                                      <p:tavLst>
                                        <p:tav tm="0">
                                          <p:val>
                                            <p:fltVal val="0"/>
                                          </p:val>
                                        </p:tav>
                                        <p:tav tm="100000">
                                          <p:val>
                                            <p:strVal val="#ppt_h"/>
                                          </p:val>
                                        </p:tav>
                                      </p:tavLst>
                                    </p:anim>
                                    <p:anim calcmode="lin" valueType="num">
                                      <p:cBhvr>
                                        <p:cTn id="142" dur="2000" fill="hold"/>
                                        <p:tgtEl>
                                          <p:spTgt spid="64547"/>
                                        </p:tgtEl>
                                        <p:attrNameLst>
                                          <p:attrName>ppt_w</p:attrName>
                                        </p:attrNameLst>
                                      </p:cBhvr>
                                      <p:tavLst>
                                        <p:tav tm="0">
                                          <p:val>
                                            <p:fltVal val="0"/>
                                          </p:val>
                                        </p:tav>
                                        <p:tav tm="100000">
                                          <p:val>
                                            <p:strVal val="#ppt_w"/>
                                          </p:val>
                                        </p:tav>
                                      </p:tavLst>
                                    </p:anim>
                                  </p:childTnLst>
                                </p:cTn>
                              </p:par>
                              <p:par>
                                <p:cTn id="143" presetID="35" presetClass="entr" presetSubtype="0" fill="hold" grpId="0" nodeType="withEffect">
                                  <p:stCondLst>
                                    <p:cond delay="0"/>
                                  </p:stCondLst>
                                  <p:childTnLst>
                                    <p:set>
                                      <p:cBhvr>
                                        <p:cTn id="144" dur="1" fill="hold">
                                          <p:stCondLst>
                                            <p:cond delay="0"/>
                                          </p:stCondLst>
                                        </p:cTn>
                                        <p:tgtEl>
                                          <p:spTgt spid="64548"/>
                                        </p:tgtEl>
                                        <p:attrNameLst>
                                          <p:attrName>style.visibility</p:attrName>
                                        </p:attrNameLst>
                                      </p:cBhvr>
                                      <p:to>
                                        <p:strVal val="visible"/>
                                      </p:to>
                                    </p:set>
                                    <p:animEffect transition="in" filter="fade">
                                      <p:cBhvr>
                                        <p:cTn id="145" dur="2000"/>
                                        <p:tgtEl>
                                          <p:spTgt spid="64548"/>
                                        </p:tgtEl>
                                      </p:cBhvr>
                                    </p:animEffect>
                                    <p:anim calcmode="lin" valueType="num">
                                      <p:cBhvr>
                                        <p:cTn id="146" dur="2000" fill="hold"/>
                                        <p:tgtEl>
                                          <p:spTgt spid="64548"/>
                                        </p:tgtEl>
                                        <p:attrNameLst>
                                          <p:attrName>style.rotation</p:attrName>
                                        </p:attrNameLst>
                                      </p:cBhvr>
                                      <p:tavLst>
                                        <p:tav tm="0">
                                          <p:val>
                                            <p:fltVal val="720"/>
                                          </p:val>
                                        </p:tav>
                                        <p:tav tm="100000">
                                          <p:val>
                                            <p:fltVal val="0"/>
                                          </p:val>
                                        </p:tav>
                                      </p:tavLst>
                                    </p:anim>
                                    <p:anim calcmode="lin" valueType="num">
                                      <p:cBhvr>
                                        <p:cTn id="147" dur="2000" fill="hold"/>
                                        <p:tgtEl>
                                          <p:spTgt spid="64548"/>
                                        </p:tgtEl>
                                        <p:attrNameLst>
                                          <p:attrName>ppt_h</p:attrName>
                                        </p:attrNameLst>
                                      </p:cBhvr>
                                      <p:tavLst>
                                        <p:tav tm="0">
                                          <p:val>
                                            <p:fltVal val="0"/>
                                          </p:val>
                                        </p:tav>
                                        <p:tav tm="100000">
                                          <p:val>
                                            <p:strVal val="#ppt_h"/>
                                          </p:val>
                                        </p:tav>
                                      </p:tavLst>
                                    </p:anim>
                                    <p:anim calcmode="lin" valueType="num">
                                      <p:cBhvr>
                                        <p:cTn id="148" dur="2000" fill="hold"/>
                                        <p:tgtEl>
                                          <p:spTgt spid="64548"/>
                                        </p:tgtEl>
                                        <p:attrNameLst>
                                          <p:attrName>ppt_w</p:attrName>
                                        </p:attrNameLst>
                                      </p:cBhvr>
                                      <p:tavLst>
                                        <p:tav tm="0">
                                          <p:val>
                                            <p:fltVal val="0"/>
                                          </p:val>
                                        </p:tav>
                                        <p:tav tm="100000">
                                          <p:val>
                                            <p:strVal val="#ppt_w"/>
                                          </p:val>
                                        </p:tav>
                                      </p:tavLst>
                                    </p:anim>
                                  </p:childTnLst>
                                </p:cTn>
                              </p:par>
                              <p:par>
                                <p:cTn id="149" presetID="35" presetClass="entr" presetSubtype="0" fill="hold" grpId="0" nodeType="withEffect">
                                  <p:stCondLst>
                                    <p:cond delay="0"/>
                                  </p:stCondLst>
                                  <p:childTnLst>
                                    <p:set>
                                      <p:cBhvr>
                                        <p:cTn id="150" dur="1" fill="hold">
                                          <p:stCondLst>
                                            <p:cond delay="0"/>
                                          </p:stCondLst>
                                        </p:cTn>
                                        <p:tgtEl>
                                          <p:spTgt spid="64549"/>
                                        </p:tgtEl>
                                        <p:attrNameLst>
                                          <p:attrName>style.visibility</p:attrName>
                                        </p:attrNameLst>
                                      </p:cBhvr>
                                      <p:to>
                                        <p:strVal val="visible"/>
                                      </p:to>
                                    </p:set>
                                    <p:animEffect transition="in" filter="fade">
                                      <p:cBhvr>
                                        <p:cTn id="151" dur="2000"/>
                                        <p:tgtEl>
                                          <p:spTgt spid="64549"/>
                                        </p:tgtEl>
                                      </p:cBhvr>
                                    </p:animEffect>
                                    <p:anim calcmode="lin" valueType="num">
                                      <p:cBhvr>
                                        <p:cTn id="152" dur="2000" fill="hold"/>
                                        <p:tgtEl>
                                          <p:spTgt spid="64549"/>
                                        </p:tgtEl>
                                        <p:attrNameLst>
                                          <p:attrName>style.rotation</p:attrName>
                                        </p:attrNameLst>
                                      </p:cBhvr>
                                      <p:tavLst>
                                        <p:tav tm="0">
                                          <p:val>
                                            <p:fltVal val="720"/>
                                          </p:val>
                                        </p:tav>
                                        <p:tav tm="100000">
                                          <p:val>
                                            <p:fltVal val="0"/>
                                          </p:val>
                                        </p:tav>
                                      </p:tavLst>
                                    </p:anim>
                                    <p:anim calcmode="lin" valueType="num">
                                      <p:cBhvr>
                                        <p:cTn id="153" dur="2000" fill="hold"/>
                                        <p:tgtEl>
                                          <p:spTgt spid="64549"/>
                                        </p:tgtEl>
                                        <p:attrNameLst>
                                          <p:attrName>ppt_h</p:attrName>
                                        </p:attrNameLst>
                                      </p:cBhvr>
                                      <p:tavLst>
                                        <p:tav tm="0">
                                          <p:val>
                                            <p:fltVal val="0"/>
                                          </p:val>
                                        </p:tav>
                                        <p:tav tm="100000">
                                          <p:val>
                                            <p:strVal val="#ppt_h"/>
                                          </p:val>
                                        </p:tav>
                                      </p:tavLst>
                                    </p:anim>
                                    <p:anim calcmode="lin" valueType="num">
                                      <p:cBhvr>
                                        <p:cTn id="154" dur="2000" fill="hold"/>
                                        <p:tgtEl>
                                          <p:spTgt spid="64549"/>
                                        </p:tgtEl>
                                        <p:attrNameLst>
                                          <p:attrName>ppt_w</p:attrName>
                                        </p:attrNameLst>
                                      </p:cBhvr>
                                      <p:tavLst>
                                        <p:tav tm="0">
                                          <p:val>
                                            <p:fltVal val="0"/>
                                          </p:val>
                                        </p:tav>
                                        <p:tav tm="100000">
                                          <p:val>
                                            <p:strVal val="#ppt_w"/>
                                          </p:val>
                                        </p:tav>
                                      </p:tavLst>
                                    </p:anim>
                                  </p:childTnLst>
                                </p:cTn>
                              </p:par>
                              <p:par>
                                <p:cTn id="155" presetID="35" presetClass="entr" presetSubtype="0" fill="hold" grpId="0" nodeType="withEffect">
                                  <p:stCondLst>
                                    <p:cond delay="0"/>
                                  </p:stCondLst>
                                  <p:childTnLst>
                                    <p:set>
                                      <p:cBhvr>
                                        <p:cTn id="156" dur="1" fill="hold">
                                          <p:stCondLst>
                                            <p:cond delay="0"/>
                                          </p:stCondLst>
                                        </p:cTn>
                                        <p:tgtEl>
                                          <p:spTgt spid="64550"/>
                                        </p:tgtEl>
                                        <p:attrNameLst>
                                          <p:attrName>style.visibility</p:attrName>
                                        </p:attrNameLst>
                                      </p:cBhvr>
                                      <p:to>
                                        <p:strVal val="visible"/>
                                      </p:to>
                                    </p:set>
                                    <p:animEffect transition="in" filter="fade">
                                      <p:cBhvr>
                                        <p:cTn id="157" dur="2000"/>
                                        <p:tgtEl>
                                          <p:spTgt spid="64550"/>
                                        </p:tgtEl>
                                      </p:cBhvr>
                                    </p:animEffect>
                                    <p:anim calcmode="lin" valueType="num">
                                      <p:cBhvr>
                                        <p:cTn id="158" dur="2000" fill="hold"/>
                                        <p:tgtEl>
                                          <p:spTgt spid="64550"/>
                                        </p:tgtEl>
                                        <p:attrNameLst>
                                          <p:attrName>style.rotation</p:attrName>
                                        </p:attrNameLst>
                                      </p:cBhvr>
                                      <p:tavLst>
                                        <p:tav tm="0">
                                          <p:val>
                                            <p:fltVal val="720"/>
                                          </p:val>
                                        </p:tav>
                                        <p:tav tm="100000">
                                          <p:val>
                                            <p:fltVal val="0"/>
                                          </p:val>
                                        </p:tav>
                                      </p:tavLst>
                                    </p:anim>
                                    <p:anim calcmode="lin" valueType="num">
                                      <p:cBhvr>
                                        <p:cTn id="159" dur="2000" fill="hold"/>
                                        <p:tgtEl>
                                          <p:spTgt spid="64550"/>
                                        </p:tgtEl>
                                        <p:attrNameLst>
                                          <p:attrName>ppt_h</p:attrName>
                                        </p:attrNameLst>
                                      </p:cBhvr>
                                      <p:tavLst>
                                        <p:tav tm="0">
                                          <p:val>
                                            <p:fltVal val="0"/>
                                          </p:val>
                                        </p:tav>
                                        <p:tav tm="100000">
                                          <p:val>
                                            <p:strVal val="#ppt_h"/>
                                          </p:val>
                                        </p:tav>
                                      </p:tavLst>
                                    </p:anim>
                                    <p:anim calcmode="lin" valueType="num">
                                      <p:cBhvr>
                                        <p:cTn id="160" dur="2000" fill="hold"/>
                                        <p:tgtEl>
                                          <p:spTgt spid="64550"/>
                                        </p:tgtEl>
                                        <p:attrNameLst>
                                          <p:attrName>ppt_w</p:attrName>
                                        </p:attrNameLst>
                                      </p:cBhvr>
                                      <p:tavLst>
                                        <p:tav tm="0">
                                          <p:val>
                                            <p:fltVal val="0"/>
                                          </p:val>
                                        </p:tav>
                                        <p:tav tm="100000">
                                          <p:val>
                                            <p:strVal val="#ppt_w"/>
                                          </p:val>
                                        </p:tav>
                                      </p:tavLst>
                                    </p:anim>
                                  </p:childTnLst>
                                </p:cTn>
                              </p:par>
                              <p:par>
                                <p:cTn id="161" presetID="35" presetClass="entr" presetSubtype="0" fill="hold" grpId="0" nodeType="withEffect">
                                  <p:stCondLst>
                                    <p:cond delay="0"/>
                                  </p:stCondLst>
                                  <p:childTnLst>
                                    <p:set>
                                      <p:cBhvr>
                                        <p:cTn id="162" dur="1" fill="hold">
                                          <p:stCondLst>
                                            <p:cond delay="0"/>
                                          </p:stCondLst>
                                        </p:cTn>
                                        <p:tgtEl>
                                          <p:spTgt spid="64551"/>
                                        </p:tgtEl>
                                        <p:attrNameLst>
                                          <p:attrName>style.visibility</p:attrName>
                                        </p:attrNameLst>
                                      </p:cBhvr>
                                      <p:to>
                                        <p:strVal val="visible"/>
                                      </p:to>
                                    </p:set>
                                    <p:animEffect transition="in" filter="fade">
                                      <p:cBhvr>
                                        <p:cTn id="163" dur="2000"/>
                                        <p:tgtEl>
                                          <p:spTgt spid="64551"/>
                                        </p:tgtEl>
                                      </p:cBhvr>
                                    </p:animEffect>
                                    <p:anim calcmode="lin" valueType="num">
                                      <p:cBhvr>
                                        <p:cTn id="164" dur="2000" fill="hold"/>
                                        <p:tgtEl>
                                          <p:spTgt spid="64551"/>
                                        </p:tgtEl>
                                        <p:attrNameLst>
                                          <p:attrName>style.rotation</p:attrName>
                                        </p:attrNameLst>
                                      </p:cBhvr>
                                      <p:tavLst>
                                        <p:tav tm="0">
                                          <p:val>
                                            <p:fltVal val="720"/>
                                          </p:val>
                                        </p:tav>
                                        <p:tav tm="100000">
                                          <p:val>
                                            <p:fltVal val="0"/>
                                          </p:val>
                                        </p:tav>
                                      </p:tavLst>
                                    </p:anim>
                                    <p:anim calcmode="lin" valueType="num">
                                      <p:cBhvr>
                                        <p:cTn id="165" dur="2000" fill="hold"/>
                                        <p:tgtEl>
                                          <p:spTgt spid="64551"/>
                                        </p:tgtEl>
                                        <p:attrNameLst>
                                          <p:attrName>ppt_h</p:attrName>
                                        </p:attrNameLst>
                                      </p:cBhvr>
                                      <p:tavLst>
                                        <p:tav tm="0">
                                          <p:val>
                                            <p:fltVal val="0"/>
                                          </p:val>
                                        </p:tav>
                                        <p:tav tm="100000">
                                          <p:val>
                                            <p:strVal val="#ppt_h"/>
                                          </p:val>
                                        </p:tav>
                                      </p:tavLst>
                                    </p:anim>
                                    <p:anim calcmode="lin" valueType="num">
                                      <p:cBhvr>
                                        <p:cTn id="166" dur="2000" fill="hold"/>
                                        <p:tgtEl>
                                          <p:spTgt spid="64551"/>
                                        </p:tgtEl>
                                        <p:attrNameLst>
                                          <p:attrName>ppt_w</p:attrName>
                                        </p:attrNameLst>
                                      </p:cBhvr>
                                      <p:tavLst>
                                        <p:tav tm="0">
                                          <p:val>
                                            <p:fltVal val="0"/>
                                          </p:val>
                                        </p:tav>
                                        <p:tav tm="100000">
                                          <p:val>
                                            <p:strVal val="#ppt_w"/>
                                          </p:val>
                                        </p:tav>
                                      </p:tavLst>
                                    </p:anim>
                                  </p:childTnLst>
                                </p:cTn>
                              </p:par>
                              <p:par>
                                <p:cTn id="167" presetID="35" presetClass="entr" presetSubtype="0" fill="hold" grpId="0" nodeType="withEffect">
                                  <p:stCondLst>
                                    <p:cond delay="0"/>
                                  </p:stCondLst>
                                  <p:childTnLst>
                                    <p:set>
                                      <p:cBhvr>
                                        <p:cTn id="168" dur="1" fill="hold">
                                          <p:stCondLst>
                                            <p:cond delay="0"/>
                                          </p:stCondLst>
                                        </p:cTn>
                                        <p:tgtEl>
                                          <p:spTgt spid="64552"/>
                                        </p:tgtEl>
                                        <p:attrNameLst>
                                          <p:attrName>style.visibility</p:attrName>
                                        </p:attrNameLst>
                                      </p:cBhvr>
                                      <p:to>
                                        <p:strVal val="visible"/>
                                      </p:to>
                                    </p:set>
                                    <p:animEffect transition="in" filter="fade">
                                      <p:cBhvr>
                                        <p:cTn id="169" dur="2000"/>
                                        <p:tgtEl>
                                          <p:spTgt spid="64552"/>
                                        </p:tgtEl>
                                      </p:cBhvr>
                                    </p:animEffect>
                                    <p:anim calcmode="lin" valueType="num">
                                      <p:cBhvr>
                                        <p:cTn id="170" dur="2000" fill="hold"/>
                                        <p:tgtEl>
                                          <p:spTgt spid="64552"/>
                                        </p:tgtEl>
                                        <p:attrNameLst>
                                          <p:attrName>style.rotation</p:attrName>
                                        </p:attrNameLst>
                                      </p:cBhvr>
                                      <p:tavLst>
                                        <p:tav tm="0">
                                          <p:val>
                                            <p:fltVal val="720"/>
                                          </p:val>
                                        </p:tav>
                                        <p:tav tm="100000">
                                          <p:val>
                                            <p:fltVal val="0"/>
                                          </p:val>
                                        </p:tav>
                                      </p:tavLst>
                                    </p:anim>
                                    <p:anim calcmode="lin" valueType="num">
                                      <p:cBhvr>
                                        <p:cTn id="171" dur="2000" fill="hold"/>
                                        <p:tgtEl>
                                          <p:spTgt spid="64552"/>
                                        </p:tgtEl>
                                        <p:attrNameLst>
                                          <p:attrName>ppt_h</p:attrName>
                                        </p:attrNameLst>
                                      </p:cBhvr>
                                      <p:tavLst>
                                        <p:tav tm="0">
                                          <p:val>
                                            <p:fltVal val="0"/>
                                          </p:val>
                                        </p:tav>
                                        <p:tav tm="100000">
                                          <p:val>
                                            <p:strVal val="#ppt_h"/>
                                          </p:val>
                                        </p:tav>
                                      </p:tavLst>
                                    </p:anim>
                                    <p:anim calcmode="lin" valueType="num">
                                      <p:cBhvr>
                                        <p:cTn id="172" dur="2000" fill="hold"/>
                                        <p:tgtEl>
                                          <p:spTgt spid="64552"/>
                                        </p:tgtEl>
                                        <p:attrNameLst>
                                          <p:attrName>ppt_w</p:attrName>
                                        </p:attrNameLst>
                                      </p:cBhvr>
                                      <p:tavLst>
                                        <p:tav tm="0">
                                          <p:val>
                                            <p:fltVal val="0"/>
                                          </p:val>
                                        </p:tav>
                                        <p:tav tm="100000">
                                          <p:val>
                                            <p:strVal val="#ppt_w"/>
                                          </p:val>
                                        </p:tav>
                                      </p:tavLst>
                                    </p:anim>
                                  </p:childTnLst>
                                </p:cTn>
                              </p:par>
                              <p:par>
                                <p:cTn id="173" presetID="35" presetClass="entr" presetSubtype="0" fill="hold" grpId="0" nodeType="withEffect">
                                  <p:stCondLst>
                                    <p:cond delay="0"/>
                                  </p:stCondLst>
                                  <p:childTnLst>
                                    <p:set>
                                      <p:cBhvr>
                                        <p:cTn id="174" dur="1" fill="hold">
                                          <p:stCondLst>
                                            <p:cond delay="0"/>
                                          </p:stCondLst>
                                        </p:cTn>
                                        <p:tgtEl>
                                          <p:spTgt spid="64553"/>
                                        </p:tgtEl>
                                        <p:attrNameLst>
                                          <p:attrName>style.visibility</p:attrName>
                                        </p:attrNameLst>
                                      </p:cBhvr>
                                      <p:to>
                                        <p:strVal val="visible"/>
                                      </p:to>
                                    </p:set>
                                    <p:animEffect transition="in" filter="fade">
                                      <p:cBhvr>
                                        <p:cTn id="175" dur="2000"/>
                                        <p:tgtEl>
                                          <p:spTgt spid="64553"/>
                                        </p:tgtEl>
                                      </p:cBhvr>
                                    </p:animEffect>
                                    <p:anim calcmode="lin" valueType="num">
                                      <p:cBhvr>
                                        <p:cTn id="176" dur="2000" fill="hold"/>
                                        <p:tgtEl>
                                          <p:spTgt spid="64553"/>
                                        </p:tgtEl>
                                        <p:attrNameLst>
                                          <p:attrName>style.rotation</p:attrName>
                                        </p:attrNameLst>
                                      </p:cBhvr>
                                      <p:tavLst>
                                        <p:tav tm="0">
                                          <p:val>
                                            <p:fltVal val="720"/>
                                          </p:val>
                                        </p:tav>
                                        <p:tav tm="100000">
                                          <p:val>
                                            <p:fltVal val="0"/>
                                          </p:val>
                                        </p:tav>
                                      </p:tavLst>
                                    </p:anim>
                                    <p:anim calcmode="lin" valueType="num">
                                      <p:cBhvr>
                                        <p:cTn id="177" dur="2000" fill="hold"/>
                                        <p:tgtEl>
                                          <p:spTgt spid="64553"/>
                                        </p:tgtEl>
                                        <p:attrNameLst>
                                          <p:attrName>ppt_h</p:attrName>
                                        </p:attrNameLst>
                                      </p:cBhvr>
                                      <p:tavLst>
                                        <p:tav tm="0">
                                          <p:val>
                                            <p:fltVal val="0"/>
                                          </p:val>
                                        </p:tav>
                                        <p:tav tm="100000">
                                          <p:val>
                                            <p:strVal val="#ppt_h"/>
                                          </p:val>
                                        </p:tav>
                                      </p:tavLst>
                                    </p:anim>
                                    <p:anim calcmode="lin" valueType="num">
                                      <p:cBhvr>
                                        <p:cTn id="178" dur="2000" fill="hold"/>
                                        <p:tgtEl>
                                          <p:spTgt spid="64553"/>
                                        </p:tgtEl>
                                        <p:attrNameLst>
                                          <p:attrName>ppt_w</p:attrName>
                                        </p:attrNameLst>
                                      </p:cBhvr>
                                      <p:tavLst>
                                        <p:tav tm="0">
                                          <p:val>
                                            <p:fltVal val="0"/>
                                          </p:val>
                                        </p:tav>
                                        <p:tav tm="100000">
                                          <p:val>
                                            <p:strVal val="#ppt_w"/>
                                          </p:val>
                                        </p:tav>
                                      </p:tavLst>
                                    </p:anim>
                                  </p:childTnLst>
                                </p:cTn>
                              </p:par>
                              <p:par>
                                <p:cTn id="179" presetID="35" presetClass="entr" presetSubtype="0" fill="hold" grpId="0" nodeType="withEffect">
                                  <p:stCondLst>
                                    <p:cond delay="0"/>
                                  </p:stCondLst>
                                  <p:childTnLst>
                                    <p:set>
                                      <p:cBhvr>
                                        <p:cTn id="180" dur="1" fill="hold">
                                          <p:stCondLst>
                                            <p:cond delay="0"/>
                                          </p:stCondLst>
                                        </p:cTn>
                                        <p:tgtEl>
                                          <p:spTgt spid="64554"/>
                                        </p:tgtEl>
                                        <p:attrNameLst>
                                          <p:attrName>style.visibility</p:attrName>
                                        </p:attrNameLst>
                                      </p:cBhvr>
                                      <p:to>
                                        <p:strVal val="visible"/>
                                      </p:to>
                                    </p:set>
                                    <p:animEffect transition="in" filter="fade">
                                      <p:cBhvr>
                                        <p:cTn id="181" dur="2000"/>
                                        <p:tgtEl>
                                          <p:spTgt spid="64554"/>
                                        </p:tgtEl>
                                      </p:cBhvr>
                                    </p:animEffect>
                                    <p:anim calcmode="lin" valueType="num">
                                      <p:cBhvr>
                                        <p:cTn id="182" dur="2000" fill="hold"/>
                                        <p:tgtEl>
                                          <p:spTgt spid="64554"/>
                                        </p:tgtEl>
                                        <p:attrNameLst>
                                          <p:attrName>style.rotation</p:attrName>
                                        </p:attrNameLst>
                                      </p:cBhvr>
                                      <p:tavLst>
                                        <p:tav tm="0">
                                          <p:val>
                                            <p:fltVal val="720"/>
                                          </p:val>
                                        </p:tav>
                                        <p:tav tm="100000">
                                          <p:val>
                                            <p:fltVal val="0"/>
                                          </p:val>
                                        </p:tav>
                                      </p:tavLst>
                                    </p:anim>
                                    <p:anim calcmode="lin" valueType="num">
                                      <p:cBhvr>
                                        <p:cTn id="183" dur="2000" fill="hold"/>
                                        <p:tgtEl>
                                          <p:spTgt spid="64554"/>
                                        </p:tgtEl>
                                        <p:attrNameLst>
                                          <p:attrName>ppt_h</p:attrName>
                                        </p:attrNameLst>
                                      </p:cBhvr>
                                      <p:tavLst>
                                        <p:tav tm="0">
                                          <p:val>
                                            <p:fltVal val="0"/>
                                          </p:val>
                                        </p:tav>
                                        <p:tav tm="100000">
                                          <p:val>
                                            <p:strVal val="#ppt_h"/>
                                          </p:val>
                                        </p:tav>
                                      </p:tavLst>
                                    </p:anim>
                                    <p:anim calcmode="lin" valueType="num">
                                      <p:cBhvr>
                                        <p:cTn id="184" dur="2000" fill="hold"/>
                                        <p:tgtEl>
                                          <p:spTgt spid="64554"/>
                                        </p:tgtEl>
                                        <p:attrNameLst>
                                          <p:attrName>ppt_w</p:attrName>
                                        </p:attrNameLst>
                                      </p:cBhvr>
                                      <p:tavLst>
                                        <p:tav tm="0">
                                          <p:val>
                                            <p:fltVal val="0"/>
                                          </p:val>
                                        </p:tav>
                                        <p:tav tm="100000">
                                          <p:val>
                                            <p:strVal val="#ppt_w"/>
                                          </p:val>
                                        </p:tav>
                                      </p:tavLst>
                                    </p:anim>
                                  </p:childTnLst>
                                </p:cTn>
                              </p:par>
                              <p:par>
                                <p:cTn id="185" presetID="35" presetClass="entr" presetSubtype="0" fill="hold" grpId="0" nodeType="withEffect">
                                  <p:stCondLst>
                                    <p:cond delay="0"/>
                                  </p:stCondLst>
                                  <p:childTnLst>
                                    <p:set>
                                      <p:cBhvr>
                                        <p:cTn id="186" dur="1" fill="hold">
                                          <p:stCondLst>
                                            <p:cond delay="0"/>
                                          </p:stCondLst>
                                        </p:cTn>
                                        <p:tgtEl>
                                          <p:spTgt spid="64555"/>
                                        </p:tgtEl>
                                        <p:attrNameLst>
                                          <p:attrName>style.visibility</p:attrName>
                                        </p:attrNameLst>
                                      </p:cBhvr>
                                      <p:to>
                                        <p:strVal val="visible"/>
                                      </p:to>
                                    </p:set>
                                    <p:animEffect transition="in" filter="fade">
                                      <p:cBhvr>
                                        <p:cTn id="187" dur="2000"/>
                                        <p:tgtEl>
                                          <p:spTgt spid="64555"/>
                                        </p:tgtEl>
                                      </p:cBhvr>
                                    </p:animEffect>
                                    <p:anim calcmode="lin" valueType="num">
                                      <p:cBhvr>
                                        <p:cTn id="188" dur="2000" fill="hold"/>
                                        <p:tgtEl>
                                          <p:spTgt spid="64555"/>
                                        </p:tgtEl>
                                        <p:attrNameLst>
                                          <p:attrName>style.rotation</p:attrName>
                                        </p:attrNameLst>
                                      </p:cBhvr>
                                      <p:tavLst>
                                        <p:tav tm="0">
                                          <p:val>
                                            <p:fltVal val="720"/>
                                          </p:val>
                                        </p:tav>
                                        <p:tav tm="100000">
                                          <p:val>
                                            <p:fltVal val="0"/>
                                          </p:val>
                                        </p:tav>
                                      </p:tavLst>
                                    </p:anim>
                                    <p:anim calcmode="lin" valueType="num">
                                      <p:cBhvr>
                                        <p:cTn id="189" dur="2000" fill="hold"/>
                                        <p:tgtEl>
                                          <p:spTgt spid="64555"/>
                                        </p:tgtEl>
                                        <p:attrNameLst>
                                          <p:attrName>ppt_h</p:attrName>
                                        </p:attrNameLst>
                                      </p:cBhvr>
                                      <p:tavLst>
                                        <p:tav tm="0">
                                          <p:val>
                                            <p:fltVal val="0"/>
                                          </p:val>
                                        </p:tav>
                                        <p:tav tm="100000">
                                          <p:val>
                                            <p:strVal val="#ppt_h"/>
                                          </p:val>
                                        </p:tav>
                                      </p:tavLst>
                                    </p:anim>
                                    <p:anim calcmode="lin" valueType="num">
                                      <p:cBhvr>
                                        <p:cTn id="190" dur="2000" fill="hold"/>
                                        <p:tgtEl>
                                          <p:spTgt spid="64555"/>
                                        </p:tgtEl>
                                        <p:attrNameLst>
                                          <p:attrName>ppt_w</p:attrName>
                                        </p:attrNameLst>
                                      </p:cBhvr>
                                      <p:tavLst>
                                        <p:tav tm="0">
                                          <p:val>
                                            <p:fltVal val="0"/>
                                          </p:val>
                                        </p:tav>
                                        <p:tav tm="100000">
                                          <p:val>
                                            <p:strVal val="#ppt_w"/>
                                          </p:val>
                                        </p:tav>
                                      </p:tavLst>
                                    </p:anim>
                                  </p:childTnLst>
                                </p:cTn>
                              </p:par>
                              <p:par>
                                <p:cTn id="191" presetID="35" presetClass="entr" presetSubtype="0" fill="hold" grpId="0" nodeType="withEffect">
                                  <p:stCondLst>
                                    <p:cond delay="0"/>
                                  </p:stCondLst>
                                  <p:childTnLst>
                                    <p:set>
                                      <p:cBhvr>
                                        <p:cTn id="192" dur="1" fill="hold">
                                          <p:stCondLst>
                                            <p:cond delay="0"/>
                                          </p:stCondLst>
                                        </p:cTn>
                                        <p:tgtEl>
                                          <p:spTgt spid="64556"/>
                                        </p:tgtEl>
                                        <p:attrNameLst>
                                          <p:attrName>style.visibility</p:attrName>
                                        </p:attrNameLst>
                                      </p:cBhvr>
                                      <p:to>
                                        <p:strVal val="visible"/>
                                      </p:to>
                                    </p:set>
                                    <p:animEffect transition="in" filter="fade">
                                      <p:cBhvr>
                                        <p:cTn id="193" dur="2000"/>
                                        <p:tgtEl>
                                          <p:spTgt spid="64556"/>
                                        </p:tgtEl>
                                      </p:cBhvr>
                                    </p:animEffect>
                                    <p:anim calcmode="lin" valueType="num">
                                      <p:cBhvr>
                                        <p:cTn id="194" dur="2000" fill="hold"/>
                                        <p:tgtEl>
                                          <p:spTgt spid="64556"/>
                                        </p:tgtEl>
                                        <p:attrNameLst>
                                          <p:attrName>style.rotation</p:attrName>
                                        </p:attrNameLst>
                                      </p:cBhvr>
                                      <p:tavLst>
                                        <p:tav tm="0">
                                          <p:val>
                                            <p:fltVal val="720"/>
                                          </p:val>
                                        </p:tav>
                                        <p:tav tm="100000">
                                          <p:val>
                                            <p:fltVal val="0"/>
                                          </p:val>
                                        </p:tav>
                                      </p:tavLst>
                                    </p:anim>
                                    <p:anim calcmode="lin" valueType="num">
                                      <p:cBhvr>
                                        <p:cTn id="195" dur="2000" fill="hold"/>
                                        <p:tgtEl>
                                          <p:spTgt spid="64556"/>
                                        </p:tgtEl>
                                        <p:attrNameLst>
                                          <p:attrName>ppt_h</p:attrName>
                                        </p:attrNameLst>
                                      </p:cBhvr>
                                      <p:tavLst>
                                        <p:tav tm="0">
                                          <p:val>
                                            <p:fltVal val="0"/>
                                          </p:val>
                                        </p:tav>
                                        <p:tav tm="100000">
                                          <p:val>
                                            <p:strVal val="#ppt_h"/>
                                          </p:val>
                                        </p:tav>
                                      </p:tavLst>
                                    </p:anim>
                                    <p:anim calcmode="lin" valueType="num">
                                      <p:cBhvr>
                                        <p:cTn id="196" dur="2000" fill="hold"/>
                                        <p:tgtEl>
                                          <p:spTgt spid="64556"/>
                                        </p:tgtEl>
                                        <p:attrNameLst>
                                          <p:attrName>ppt_w</p:attrName>
                                        </p:attrNameLst>
                                      </p:cBhvr>
                                      <p:tavLst>
                                        <p:tav tm="0">
                                          <p:val>
                                            <p:fltVal val="0"/>
                                          </p:val>
                                        </p:tav>
                                        <p:tav tm="100000">
                                          <p:val>
                                            <p:strVal val="#ppt_w"/>
                                          </p:val>
                                        </p:tav>
                                      </p:tavLst>
                                    </p:anim>
                                  </p:childTnLst>
                                </p:cTn>
                              </p:par>
                              <p:par>
                                <p:cTn id="197" presetID="35" presetClass="entr" presetSubtype="0" fill="hold" grpId="0" nodeType="withEffect">
                                  <p:stCondLst>
                                    <p:cond delay="0"/>
                                  </p:stCondLst>
                                  <p:childTnLst>
                                    <p:set>
                                      <p:cBhvr>
                                        <p:cTn id="198" dur="1" fill="hold">
                                          <p:stCondLst>
                                            <p:cond delay="0"/>
                                          </p:stCondLst>
                                        </p:cTn>
                                        <p:tgtEl>
                                          <p:spTgt spid="64557"/>
                                        </p:tgtEl>
                                        <p:attrNameLst>
                                          <p:attrName>style.visibility</p:attrName>
                                        </p:attrNameLst>
                                      </p:cBhvr>
                                      <p:to>
                                        <p:strVal val="visible"/>
                                      </p:to>
                                    </p:set>
                                    <p:animEffect transition="in" filter="fade">
                                      <p:cBhvr>
                                        <p:cTn id="199" dur="2000"/>
                                        <p:tgtEl>
                                          <p:spTgt spid="64557"/>
                                        </p:tgtEl>
                                      </p:cBhvr>
                                    </p:animEffect>
                                    <p:anim calcmode="lin" valueType="num">
                                      <p:cBhvr>
                                        <p:cTn id="200" dur="2000" fill="hold"/>
                                        <p:tgtEl>
                                          <p:spTgt spid="64557"/>
                                        </p:tgtEl>
                                        <p:attrNameLst>
                                          <p:attrName>style.rotation</p:attrName>
                                        </p:attrNameLst>
                                      </p:cBhvr>
                                      <p:tavLst>
                                        <p:tav tm="0">
                                          <p:val>
                                            <p:fltVal val="720"/>
                                          </p:val>
                                        </p:tav>
                                        <p:tav tm="100000">
                                          <p:val>
                                            <p:fltVal val="0"/>
                                          </p:val>
                                        </p:tav>
                                      </p:tavLst>
                                    </p:anim>
                                    <p:anim calcmode="lin" valueType="num">
                                      <p:cBhvr>
                                        <p:cTn id="201" dur="2000" fill="hold"/>
                                        <p:tgtEl>
                                          <p:spTgt spid="64557"/>
                                        </p:tgtEl>
                                        <p:attrNameLst>
                                          <p:attrName>ppt_h</p:attrName>
                                        </p:attrNameLst>
                                      </p:cBhvr>
                                      <p:tavLst>
                                        <p:tav tm="0">
                                          <p:val>
                                            <p:fltVal val="0"/>
                                          </p:val>
                                        </p:tav>
                                        <p:tav tm="100000">
                                          <p:val>
                                            <p:strVal val="#ppt_h"/>
                                          </p:val>
                                        </p:tav>
                                      </p:tavLst>
                                    </p:anim>
                                    <p:anim calcmode="lin" valueType="num">
                                      <p:cBhvr>
                                        <p:cTn id="202" dur="2000" fill="hold"/>
                                        <p:tgtEl>
                                          <p:spTgt spid="64557"/>
                                        </p:tgtEl>
                                        <p:attrNameLst>
                                          <p:attrName>ppt_w</p:attrName>
                                        </p:attrNameLst>
                                      </p:cBhvr>
                                      <p:tavLst>
                                        <p:tav tm="0">
                                          <p:val>
                                            <p:fltVal val="0"/>
                                          </p:val>
                                        </p:tav>
                                        <p:tav tm="100000">
                                          <p:val>
                                            <p:strVal val="#ppt_w"/>
                                          </p:val>
                                        </p:tav>
                                      </p:tavLst>
                                    </p:anim>
                                  </p:childTnLst>
                                </p:cTn>
                              </p:par>
                              <p:par>
                                <p:cTn id="203" presetID="35" presetClass="entr" presetSubtype="0" fill="hold" grpId="0" nodeType="withEffect">
                                  <p:stCondLst>
                                    <p:cond delay="0"/>
                                  </p:stCondLst>
                                  <p:childTnLst>
                                    <p:set>
                                      <p:cBhvr>
                                        <p:cTn id="204" dur="1" fill="hold">
                                          <p:stCondLst>
                                            <p:cond delay="0"/>
                                          </p:stCondLst>
                                        </p:cTn>
                                        <p:tgtEl>
                                          <p:spTgt spid="64558"/>
                                        </p:tgtEl>
                                        <p:attrNameLst>
                                          <p:attrName>style.visibility</p:attrName>
                                        </p:attrNameLst>
                                      </p:cBhvr>
                                      <p:to>
                                        <p:strVal val="visible"/>
                                      </p:to>
                                    </p:set>
                                    <p:animEffect transition="in" filter="fade">
                                      <p:cBhvr>
                                        <p:cTn id="205" dur="2000"/>
                                        <p:tgtEl>
                                          <p:spTgt spid="64558"/>
                                        </p:tgtEl>
                                      </p:cBhvr>
                                    </p:animEffect>
                                    <p:anim calcmode="lin" valueType="num">
                                      <p:cBhvr>
                                        <p:cTn id="206" dur="2000" fill="hold"/>
                                        <p:tgtEl>
                                          <p:spTgt spid="64558"/>
                                        </p:tgtEl>
                                        <p:attrNameLst>
                                          <p:attrName>style.rotation</p:attrName>
                                        </p:attrNameLst>
                                      </p:cBhvr>
                                      <p:tavLst>
                                        <p:tav tm="0">
                                          <p:val>
                                            <p:fltVal val="720"/>
                                          </p:val>
                                        </p:tav>
                                        <p:tav tm="100000">
                                          <p:val>
                                            <p:fltVal val="0"/>
                                          </p:val>
                                        </p:tav>
                                      </p:tavLst>
                                    </p:anim>
                                    <p:anim calcmode="lin" valueType="num">
                                      <p:cBhvr>
                                        <p:cTn id="207" dur="2000" fill="hold"/>
                                        <p:tgtEl>
                                          <p:spTgt spid="64558"/>
                                        </p:tgtEl>
                                        <p:attrNameLst>
                                          <p:attrName>ppt_h</p:attrName>
                                        </p:attrNameLst>
                                      </p:cBhvr>
                                      <p:tavLst>
                                        <p:tav tm="0">
                                          <p:val>
                                            <p:fltVal val="0"/>
                                          </p:val>
                                        </p:tav>
                                        <p:tav tm="100000">
                                          <p:val>
                                            <p:strVal val="#ppt_h"/>
                                          </p:val>
                                        </p:tav>
                                      </p:tavLst>
                                    </p:anim>
                                    <p:anim calcmode="lin" valueType="num">
                                      <p:cBhvr>
                                        <p:cTn id="208" dur="2000" fill="hold"/>
                                        <p:tgtEl>
                                          <p:spTgt spid="64558"/>
                                        </p:tgtEl>
                                        <p:attrNameLst>
                                          <p:attrName>ppt_w</p:attrName>
                                        </p:attrNameLst>
                                      </p:cBhvr>
                                      <p:tavLst>
                                        <p:tav tm="0">
                                          <p:val>
                                            <p:fltVal val="0"/>
                                          </p:val>
                                        </p:tav>
                                        <p:tav tm="100000">
                                          <p:val>
                                            <p:strVal val="#ppt_w"/>
                                          </p:val>
                                        </p:tav>
                                      </p:tavLst>
                                    </p:anim>
                                  </p:childTnLst>
                                </p:cTn>
                              </p:par>
                              <p:par>
                                <p:cTn id="209" presetID="35" presetClass="entr" presetSubtype="0" fill="hold" grpId="0" nodeType="withEffect">
                                  <p:stCondLst>
                                    <p:cond delay="0"/>
                                  </p:stCondLst>
                                  <p:childTnLst>
                                    <p:set>
                                      <p:cBhvr>
                                        <p:cTn id="210" dur="1" fill="hold">
                                          <p:stCondLst>
                                            <p:cond delay="0"/>
                                          </p:stCondLst>
                                        </p:cTn>
                                        <p:tgtEl>
                                          <p:spTgt spid="64559"/>
                                        </p:tgtEl>
                                        <p:attrNameLst>
                                          <p:attrName>style.visibility</p:attrName>
                                        </p:attrNameLst>
                                      </p:cBhvr>
                                      <p:to>
                                        <p:strVal val="visible"/>
                                      </p:to>
                                    </p:set>
                                    <p:animEffect transition="in" filter="fade">
                                      <p:cBhvr>
                                        <p:cTn id="211" dur="2000"/>
                                        <p:tgtEl>
                                          <p:spTgt spid="64559"/>
                                        </p:tgtEl>
                                      </p:cBhvr>
                                    </p:animEffect>
                                    <p:anim calcmode="lin" valueType="num">
                                      <p:cBhvr>
                                        <p:cTn id="212" dur="2000" fill="hold"/>
                                        <p:tgtEl>
                                          <p:spTgt spid="64559"/>
                                        </p:tgtEl>
                                        <p:attrNameLst>
                                          <p:attrName>style.rotation</p:attrName>
                                        </p:attrNameLst>
                                      </p:cBhvr>
                                      <p:tavLst>
                                        <p:tav tm="0">
                                          <p:val>
                                            <p:fltVal val="720"/>
                                          </p:val>
                                        </p:tav>
                                        <p:tav tm="100000">
                                          <p:val>
                                            <p:fltVal val="0"/>
                                          </p:val>
                                        </p:tav>
                                      </p:tavLst>
                                    </p:anim>
                                    <p:anim calcmode="lin" valueType="num">
                                      <p:cBhvr>
                                        <p:cTn id="213" dur="2000" fill="hold"/>
                                        <p:tgtEl>
                                          <p:spTgt spid="64559"/>
                                        </p:tgtEl>
                                        <p:attrNameLst>
                                          <p:attrName>ppt_h</p:attrName>
                                        </p:attrNameLst>
                                      </p:cBhvr>
                                      <p:tavLst>
                                        <p:tav tm="0">
                                          <p:val>
                                            <p:fltVal val="0"/>
                                          </p:val>
                                        </p:tav>
                                        <p:tav tm="100000">
                                          <p:val>
                                            <p:strVal val="#ppt_h"/>
                                          </p:val>
                                        </p:tav>
                                      </p:tavLst>
                                    </p:anim>
                                    <p:anim calcmode="lin" valueType="num">
                                      <p:cBhvr>
                                        <p:cTn id="214" dur="2000" fill="hold"/>
                                        <p:tgtEl>
                                          <p:spTgt spid="64559"/>
                                        </p:tgtEl>
                                        <p:attrNameLst>
                                          <p:attrName>ppt_w</p:attrName>
                                        </p:attrNameLst>
                                      </p:cBhvr>
                                      <p:tavLst>
                                        <p:tav tm="0">
                                          <p:val>
                                            <p:fltVal val="0"/>
                                          </p:val>
                                        </p:tav>
                                        <p:tav tm="100000">
                                          <p:val>
                                            <p:strVal val="#ppt_w"/>
                                          </p:val>
                                        </p:tav>
                                      </p:tavLst>
                                    </p:anim>
                                  </p:childTnLst>
                                </p:cTn>
                              </p:par>
                              <p:par>
                                <p:cTn id="215" presetID="35" presetClass="entr" presetSubtype="0" fill="hold" grpId="0" nodeType="withEffect">
                                  <p:stCondLst>
                                    <p:cond delay="0"/>
                                  </p:stCondLst>
                                  <p:childTnLst>
                                    <p:set>
                                      <p:cBhvr>
                                        <p:cTn id="216" dur="1" fill="hold">
                                          <p:stCondLst>
                                            <p:cond delay="0"/>
                                          </p:stCondLst>
                                        </p:cTn>
                                        <p:tgtEl>
                                          <p:spTgt spid="64560"/>
                                        </p:tgtEl>
                                        <p:attrNameLst>
                                          <p:attrName>style.visibility</p:attrName>
                                        </p:attrNameLst>
                                      </p:cBhvr>
                                      <p:to>
                                        <p:strVal val="visible"/>
                                      </p:to>
                                    </p:set>
                                    <p:animEffect transition="in" filter="fade">
                                      <p:cBhvr>
                                        <p:cTn id="217" dur="2000"/>
                                        <p:tgtEl>
                                          <p:spTgt spid="64560"/>
                                        </p:tgtEl>
                                      </p:cBhvr>
                                    </p:animEffect>
                                    <p:anim calcmode="lin" valueType="num">
                                      <p:cBhvr>
                                        <p:cTn id="218" dur="2000" fill="hold"/>
                                        <p:tgtEl>
                                          <p:spTgt spid="64560"/>
                                        </p:tgtEl>
                                        <p:attrNameLst>
                                          <p:attrName>style.rotation</p:attrName>
                                        </p:attrNameLst>
                                      </p:cBhvr>
                                      <p:tavLst>
                                        <p:tav tm="0">
                                          <p:val>
                                            <p:fltVal val="720"/>
                                          </p:val>
                                        </p:tav>
                                        <p:tav tm="100000">
                                          <p:val>
                                            <p:fltVal val="0"/>
                                          </p:val>
                                        </p:tav>
                                      </p:tavLst>
                                    </p:anim>
                                    <p:anim calcmode="lin" valueType="num">
                                      <p:cBhvr>
                                        <p:cTn id="219" dur="2000" fill="hold"/>
                                        <p:tgtEl>
                                          <p:spTgt spid="64560"/>
                                        </p:tgtEl>
                                        <p:attrNameLst>
                                          <p:attrName>ppt_h</p:attrName>
                                        </p:attrNameLst>
                                      </p:cBhvr>
                                      <p:tavLst>
                                        <p:tav tm="0">
                                          <p:val>
                                            <p:fltVal val="0"/>
                                          </p:val>
                                        </p:tav>
                                        <p:tav tm="100000">
                                          <p:val>
                                            <p:strVal val="#ppt_h"/>
                                          </p:val>
                                        </p:tav>
                                      </p:tavLst>
                                    </p:anim>
                                    <p:anim calcmode="lin" valueType="num">
                                      <p:cBhvr>
                                        <p:cTn id="220" dur="2000" fill="hold"/>
                                        <p:tgtEl>
                                          <p:spTgt spid="64560"/>
                                        </p:tgtEl>
                                        <p:attrNameLst>
                                          <p:attrName>ppt_w</p:attrName>
                                        </p:attrNameLst>
                                      </p:cBhvr>
                                      <p:tavLst>
                                        <p:tav tm="0">
                                          <p:val>
                                            <p:fltVal val="0"/>
                                          </p:val>
                                        </p:tav>
                                        <p:tav tm="100000">
                                          <p:val>
                                            <p:strVal val="#ppt_w"/>
                                          </p:val>
                                        </p:tav>
                                      </p:tavLst>
                                    </p:anim>
                                  </p:childTnLst>
                                </p:cTn>
                              </p:par>
                              <p:par>
                                <p:cTn id="221" presetID="35" presetClass="entr" presetSubtype="0" fill="hold" grpId="0" nodeType="withEffect">
                                  <p:stCondLst>
                                    <p:cond delay="0"/>
                                  </p:stCondLst>
                                  <p:childTnLst>
                                    <p:set>
                                      <p:cBhvr>
                                        <p:cTn id="222" dur="1" fill="hold">
                                          <p:stCondLst>
                                            <p:cond delay="0"/>
                                          </p:stCondLst>
                                        </p:cTn>
                                        <p:tgtEl>
                                          <p:spTgt spid="64561"/>
                                        </p:tgtEl>
                                        <p:attrNameLst>
                                          <p:attrName>style.visibility</p:attrName>
                                        </p:attrNameLst>
                                      </p:cBhvr>
                                      <p:to>
                                        <p:strVal val="visible"/>
                                      </p:to>
                                    </p:set>
                                    <p:animEffect transition="in" filter="fade">
                                      <p:cBhvr>
                                        <p:cTn id="223" dur="2000"/>
                                        <p:tgtEl>
                                          <p:spTgt spid="64561"/>
                                        </p:tgtEl>
                                      </p:cBhvr>
                                    </p:animEffect>
                                    <p:anim calcmode="lin" valueType="num">
                                      <p:cBhvr>
                                        <p:cTn id="224" dur="2000" fill="hold"/>
                                        <p:tgtEl>
                                          <p:spTgt spid="64561"/>
                                        </p:tgtEl>
                                        <p:attrNameLst>
                                          <p:attrName>style.rotation</p:attrName>
                                        </p:attrNameLst>
                                      </p:cBhvr>
                                      <p:tavLst>
                                        <p:tav tm="0">
                                          <p:val>
                                            <p:fltVal val="720"/>
                                          </p:val>
                                        </p:tav>
                                        <p:tav tm="100000">
                                          <p:val>
                                            <p:fltVal val="0"/>
                                          </p:val>
                                        </p:tav>
                                      </p:tavLst>
                                    </p:anim>
                                    <p:anim calcmode="lin" valueType="num">
                                      <p:cBhvr>
                                        <p:cTn id="225" dur="2000" fill="hold"/>
                                        <p:tgtEl>
                                          <p:spTgt spid="64561"/>
                                        </p:tgtEl>
                                        <p:attrNameLst>
                                          <p:attrName>ppt_h</p:attrName>
                                        </p:attrNameLst>
                                      </p:cBhvr>
                                      <p:tavLst>
                                        <p:tav tm="0">
                                          <p:val>
                                            <p:fltVal val="0"/>
                                          </p:val>
                                        </p:tav>
                                        <p:tav tm="100000">
                                          <p:val>
                                            <p:strVal val="#ppt_h"/>
                                          </p:val>
                                        </p:tav>
                                      </p:tavLst>
                                    </p:anim>
                                    <p:anim calcmode="lin" valueType="num">
                                      <p:cBhvr>
                                        <p:cTn id="226" dur="2000" fill="hold"/>
                                        <p:tgtEl>
                                          <p:spTgt spid="64561"/>
                                        </p:tgtEl>
                                        <p:attrNameLst>
                                          <p:attrName>ppt_w</p:attrName>
                                        </p:attrNameLst>
                                      </p:cBhvr>
                                      <p:tavLst>
                                        <p:tav tm="0">
                                          <p:val>
                                            <p:fltVal val="0"/>
                                          </p:val>
                                        </p:tav>
                                        <p:tav tm="100000">
                                          <p:val>
                                            <p:strVal val="#ppt_w"/>
                                          </p:val>
                                        </p:tav>
                                      </p:tavLst>
                                    </p:anim>
                                  </p:childTnLst>
                                </p:cTn>
                              </p:par>
                              <p:par>
                                <p:cTn id="227" presetID="35" presetClass="entr" presetSubtype="0" fill="hold" grpId="0" nodeType="withEffect">
                                  <p:stCondLst>
                                    <p:cond delay="0"/>
                                  </p:stCondLst>
                                  <p:childTnLst>
                                    <p:set>
                                      <p:cBhvr>
                                        <p:cTn id="228" dur="1" fill="hold">
                                          <p:stCondLst>
                                            <p:cond delay="0"/>
                                          </p:stCondLst>
                                        </p:cTn>
                                        <p:tgtEl>
                                          <p:spTgt spid="64562"/>
                                        </p:tgtEl>
                                        <p:attrNameLst>
                                          <p:attrName>style.visibility</p:attrName>
                                        </p:attrNameLst>
                                      </p:cBhvr>
                                      <p:to>
                                        <p:strVal val="visible"/>
                                      </p:to>
                                    </p:set>
                                    <p:animEffect transition="in" filter="fade">
                                      <p:cBhvr>
                                        <p:cTn id="229" dur="2000"/>
                                        <p:tgtEl>
                                          <p:spTgt spid="64562"/>
                                        </p:tgtEl>
                                      </p:cBhvr>
                                    </p:animEffect>
                                    <p:anim calcmode="lin" valueType="num">
                                      <p:cBhvr>
                                        <p:cTn id="230" dur="2000" fill="hold"/>
                                        <p:tgtEl>
                                          <p:spTgt spid="64562"/>
                                        </p:tgtEl>
                                        <p:attrNameLst>
                                          <p:attrName>style.rotation</p:attrName>
                                        </p:attrNameLst>
                                      </p:cBhvr>
                                      <p:tavLst>
                                        <p:tav tm="0">
                                          <p:val>
                                            <p:fltVal val="720"/>
                                          </p:val>
                                        </p:tav>
                                        <p:tav tm="100000">
                                          <p:val>
                                            <p:fltVal val="0"/>
                                          </p:val>
                                        </p:tav>
                                      </p:tavLst>
                                    </p:anim>
                                    <p:anim calcmode="lin" valueType="num">
                                      <p:cBhvr>
                                        <p:cTn id="231" dur="2000" fill="hold"/>
                                        <p:tgtEl>
                                          <p:spTgt spid="64562"/>
                                        </p:tgtEl>
                                        <p:attrNameLst>
                                          <p:attrName>ppt_h</p:attrName>
                                        </p:attrNameLst>
                                      </p:cBhvr>
                                      <p:tavLst>
                                        <p:tav tm="0">
                                          <p:val>
                                            <p:fltVal val="0"/>
                                          </p:val>
                                        </p:tav>
                                        <p:tav tm="100000">
                                          <p:val>
                                            <p:strVal val="#ppt_h"/>
                                          </p:val>
                                        </p:tav>
                                      </p:tavLst>
                                    </p:anim>
                                    <p:anim calcmode="lin" valueType="num">
                                      <p:cBhvr>
                                        <p:cTn id="232" dur="2000" fill="hold"/>
                                        <p:tgtEl>
                                          <p:spTgt spid="64562"/>
                                        </p:tgtEl>
                                        <p:attrNameLst>
                                          <p:attrName>ppt_w</p:attrName>
                                        </p:attrNameLst>
                                      </p:cBhvr>
                                      <p:tavLst>
                                        <p:tav tm="0">
                                          <p:val>
                                            <p:fltVal val="0"/>
                                          </p:val>
                                        </p:tav>
                                        <p:tav tm="100000">
                                          <p:val>
                                            <p:strVal val="#ppt_w"/>
                                          </p:val>
                                        </p:tav>
                                      </p:tavLst>
                                    </p:anim>
                                  </p:childTnLst>
                                </p:cTn>
                              </p:par>
                              <p:par>
                                <p:cTn id="233" presetID="35" presetClass="entr" presetSubtype="0" fill="hold" grpId="0" nodeType="withEffect">
                                  <p:stCondLst>
                                    <p:cond delay="0"/>
                                  </p:stCondLst>
                                  <p:childTnLst>
                                    <p:set>
                                      <p:cBhvr>
                                        <p:cTn id="234" dur="1" fill="hold">
                                          <p:stCondLst>
                                            <p:cond delay="0"/>
                                          </p:stCondLst>
                                        </p:cTn>
                                        <p:tgtEl>
                                          <p:spTgt spid="64563"/>
                                        </p:tgtEl>
                                        <p:attrNameLst>
                                          <p:attrName>style.visibility</p:attrName>
                                        </p:attrNameLst>
                                      </p:cBhvr>
                                      <p:to>
                                        <p:strVal val="visible"/>
                                      </p:to>
                                    </p:set>
                                    <p:animEffect transition="in" filter="fade">
                                      <p:cBhvr>
                                        <p:cTn id="235" dur="2000"/>
                                        <p:tgtEl>
                                          <p:spTgt spid="64563"/>
                                        </p:tgtEl>
                                      </p:cBhvr>
                                    </p:animEffect>
                                    <p:anim calcmode="lin" valueType="num">
                                      <p:cBhvr>
                                        <p:cTn id="236" dur="2000" fill="hold"/>
                                        <p:tgtEl>
                                          <p:spTgt spid="64563"/>
                                        </p:tgtEl>
                                        <p:attrNameLst>
                                          <p:attrName>style.rotation</p:attrName>
                                        </p:attrNameLst>
                                      </p:cBhvr>
                                      <p:tavLst>
                                        <p:tav tm="0">
                                          <p:val>
                                            <p:fltVal val="720"/>
                                          </p:val>
                                        </p:tav>
                                        <p:tav tm="100000">
                                          <p:val>
                                            <p:fltVal val="0"/>
                                          </p:val>
                                        </p:tav>
                                      </p:tavLst>
                                    </p:anim>
                                    <p:anim calcmode="lin" valueType="num">
                                      <p:cBhvr>
                                        <p:cTn id="237" dur="2000" fill="hold"/>
                                        <p:tgtEl>
                                          <p:spTgt spid="64563"/>
                                        </p:tgtEl>
                                        <p:attrNameLst>
                                          <p:attrName>ppt_h</p:attrName>
                                        </p:attrNameLst>
                                      </p:cBhvr>
                                      <p:tavLst>
                                        <p:tav tm="0">
                                          <p:val>
                                            <p:fltVal val="0"/>
                                          </p:val>
                                        </p:tav>
                                        <p:tav tm="100000">
                                          <p:val>
                                            <p:strVal val="#ppt_h"/>
                                          </p:val>
                                        </p:tav>
                                      </p:tavLst>
                                    </p:anim>
                                    <p:anim calcmode="lin" valueType="num">
                                      <p:cBhvr>
                                        <p:cTn id="238" dur="2000" fill="hold"/>
                                        <p:tgtEl>
                                          <p:spTgt spid="64563"/>
                                        </p:tgtEl>
                                        <p:attrNameLst>
                                          <p:attrName>ppt_w</p:attrName>
                                        </p:attrNameLst>
                                      </p:cBhvr>
                                      <p:tavLst>
                                        <p:tav tm="0">
                                          <p:val>
                                            <p:fltVal val="0"/>
                                          </p:val>
                                        </p:tav>
                                        <p:tav tm="100000">
                                          <p:val>
                                            <p:strVal val="#ppt_w"/>
                                          </p:val>
                                        </p:tav>
                                      </p:tavLst>
                                    </p:anim>
                                  </p:childTnLst>
                                </p:cTn>
                              </p:par>
                              <p:par>
                                <p:cTn id="239" presetID="35" presetClass="entr" presetSubtype="0" fill="hold" grpId="0" nodeType="withEffect">
                                  <p:stCondLst>
                                    <p:cond delay="0"/>
                                  </p:stCondLst>
                                  <p:childTnLst>
                                    <p:set>
                                      <p:cBhvr>
                                        <p:cTn id="240" dur="1" fill="hold">
                                          <p:stCondLst>
                                            <p:cond delay="0"/>
                                          </p:stCondLst>
                                        </p:cTn>
                                        <p:tgtEl>
                                          <p:spTgt spid="64564"/>
                                        </p:tgtEl>
                                        <p:attrNameLst>
                                          <p:attrName>style.visibility</p:attrName>
                                        </p:attrNameLst>
                                      </p:cBhvr>
                                      <p:to>
                                        <p:strVal val="visible"/>
                                      </p:to>
                                    </p:set>
                                    <p:animEffect transition="in" filter="fade">
                                      <p:cBhvr>
                                        <p:cTn id="241" dur="2000"/>
                                        <p:tgtEl>
                                          <p:spTgt spid="64564"/>
                                        </p:tgtEl>
                                      </p:cBhvr>
                                    </p:animEffect>
                                    <p:anim calcmode="lin" valueType="num">
                                      <p:cBhvr>
                                        <p:cTn id="242" dur="2000" fill="hold"/>
                                        <p:tgtEl>
                                          <p:spTgt spid="64564"/>
                                        </p:tgtEl>
                                        <p:attrNameLst>
                                          <p:attrName>style.rotation</p:attrName>
                                        </p:attrNameLst>
                                      </p:cBhvr>
                                      <p:tavLst>
                                        <p:tav tm="0">
                                          <p:val>
                                            <p:fltVal val="720"/>
                                          </p:val>
                                        </p:tav>
                                        <p:tav tm="100000">
                                          <p:val>
                                            <p:fltVal val="0"/>
                                          </p:val>
                                        </p:tav>
                                      </p:tavLst>
                                    </p:anim>
                                    <p:anim calcmode="lin" valueType="num">
                                      <p:cBhvr>
                                        <p:cTn id="243" dur="2000" fill="hold"/>
                                        <p:tgtEl>
                                          <p:spTgt spid="64564"/>
                                        </p:tgtEl>
                                        <p:attrNameLst>
                                          <p:attrName>ppt_h</p:attrName>
                                        </p:attrNameLst>
                                      </p:cBhvr>
                                      <p:tavLst>
                                        <p:tav tm="0">
                                          <p:val>
                                            <p:fltVal val="0"/>
                                          </p:val>
                                        </p:tav>
                                        <p:tav tm="100000">
                                          <p:val>
                                            <p:strVal val="#ppt_h"/>
                                          </p:val>
                                        </p:tav>
                                      </p:tavLst>
                                    </p:anim>
                                    <p:anim calcmode="lin" valueType="num">
                                      <p:cBhvr>
                                        <p:cTn id="244" dur="2000" fill="hold"/>
                                        <p:tgtEl>
                                          <p:spTgt spid="64564"/>
                                        </p:tgtEl>
                                        <p:attrNameLst>
                                          <p:attrName>ppt_w</p:attrName>
                                        </p:attrNameLst>
                                      </p:cBhvr>
                                      <p:tavLst>
                                        <p:tav tm="0">
                                          <p:val>
                                            <p:fltVal val="0"/>
                                          </p:val>
                                        </p:tav>
                                        <p:tav tm="100000">
                                          <p:val>
                                            <p:strVal val="#ppt_w"/>
                                          </p:val>
                                        </p:tav>
                                      </p:tavLst>
                                    </p:anim>
                                  </p:childTnLst>
                                </p:cTn>
                              </p:par>
                              <p:par>
                                <p:cTn id="245" presetID="35" presetClass="entr" presetSubtype="0" fill="hold" grpId="0" nodeType="withEffect">
                                  <p:stCondLst>
                                    <p:cond delay="0"/>
                                  </p:stCondLst>
                                  <p:childTnLst>
                                    <p:set>
                                      <p:cBhvr>
                                        <p:cTn id="246" dur="1" fill="hold">
                                          <p:stCondLst>
                                            <p:cond delay="0"/>
                                          </p:stCondLst>
                                        </p:cTn>
                                        <p:tgtEl>
                                          <p:spTgt spid="64565"/>
                                        </p:tgtEl>
                                        <p:attrNameLst>
                                          <p:attrName>style.visibility</p:attrName>
                                        </p:attrNameLst>
                                      </p:cBhvr>
                                      <p:to>
                                        <p:strVal val="visible"/>
                                      </p:to>
                                    </p:set>
                                    <p:animEffect transition="in" filter="fade">
                                      <p:cBhvr>
                                        <p:cTn id="247" dur="2000"/>
                                        <p:tgtEl>
                                          <p:spTgt spid="64565"/>
                                        </p:tgtEl>
                                      </p:cBhvr>
                                    </p:animEffect>
                                    <p:anim calcmode="lin" valueType="num">
                                      <p:cBhvr>
                                        <p:cTn id="248" dur="2000" fill="hold"/>
                                        <p:tgtEl>
                                          <p:spTgt spid="64565"/>
                                        </p:tgtEl>
                                        <p:attrNameLst>
                                          <p:attrName>style.rotation</p:attrName>
                                        </p:attrNameLst>
                                      </p:cBhvr>
                                      <p:tavLst>
                                        <p:tav tm="0">
                                          <p:val>
                                            <p:fltVal val="720"/>
                                          </p:val>
                                        </p:tav>
                                        <p:tav tm="100000">
                                          <p:val>
                                            <p:fltVal val="0"/>
                                          </p:val>
                                        </p:tav>
                                      </p:tavLst>
                                    </p:anim>
                                    <p:anim calcmode="lin" valueType="num">
                                      <p:cBhvr>
                                        <p:cTn id="249" dur="2000" fill="hold"/>
                                        <p:tgtEl>
                                          <p:spTgt spid="64565"/>
                                        </p:tgtEl>
                                        <p:attrNameLst>
                                          <p:attrName>ppt_h</p:attrName>
                                        </p:attrNameLst>
                                      </p:cBhvr>
                                      <p:tavLst>
                                        <p:tav tm="0">
                                          <p:val>
                                            <p:fltVal val="0"/>
                                          </p:val>
                                        </p:tav>
                                        <p:tav tm="100000">
                                          <p:val>
                                            <p:strVal val="#ppt_h"/>
                                          </p:val>
                                        </p:tav>
                                      </p:tavLst>
                                    </p:anim>
                                    <p:anim calcmode="lin" valueType="num">
                                      <p:cBhvr>
                                        <p:cTn id="250" dur="2000" fill="hold"/>
                                        <p:tgtEl>
                                          <p:spTgt spid="64565"/>
                                        </p:tgtEl>
                                        <p:attrNameLst>
                                          <p:attrName>ppt_w</p:attrName>
                                        </p:attrNameLst>
                                      </p:cBhvr>
                                      <p:tavLst>
                                        <p:tav tm="0">
                                          <p:val>
                                            <p:fltVal val="0"/>
                                          </p:val>
                                        </p:tav>
                                        <p:tav tm="100000">
                                          <p:val>
                                            <p:strVal val="#ppt_w"/>
                                          </p:val>
                                        </p:tav>
                                      </p:tavLst>
                                    </p:anim>
                                  </p:childTnLst>
                                </p:cTn>
                              </p:par>
                              <p:par>
                                <p:cTn id="251" presetID="35" presetClass="entr" presetSubtype="0" fill="hold" grpId="0" nodeType="withEffect">
                                  <p:stCondLst>
                                    <p:cond delay="0"/>
                                  </p:stCondLst>
                                  <p:childTnLst>
                                    <p:set>
                                      <p:cBhvr>
                                        <p:cTn id="252" dur="1" fill="hold">
                                          <p:stCondLst>
                                            <p:cond delay="0"/>
                                          </p:stCondLst>
                                        </p:cTn>
                                        <p:tgtEl>
                                          <p:spTgt spid="64566"/>
                                        </p:tgtEl>
                                        <p:attrNameLst>
                                          <p:attrName>style.visibility</p:attrName>
                                        </p:attrNameLst>
                                      </p:cBhvr>
                                      <p:to>
                                        <p:strVal val="visible"/>
                                      </p:to>
                                    </p:set>
                                    <p:animEffect transition="in" filter="fade">
                                      <p:cBhvr>
                                        <p:cTn id="253" dur="2000"/>
                                        <p:tgtEl>
                                          <p:spTgt spid="64566"/>
                                        </p:tgtEl>
                                      </p:cBhvr>
                                    </p:animEffect>
                                    <p:anim calcmode="lin" valueType="num">
                                      <p:cBhvr>
                                        <p:cTn id="254" dur="2000" fill="hold"/>
                                        <p:tgtEl>
                                          <p:spTgt spid="64566"/>
                                        </p:tgtEl>
                                        <p:attrNameLst>
                                          <p:attrName>style.rotation</p:attrName>
                                        </p:attrNameLst>
                                      </p:cBhvr>
                                      <p:tavLst>
                                        <p:tav tm="0">
                                          <p:val>
                                            <p:fltVal val="720"/>
                                          </p:val>
                                        </p:tav>
                                        <p:tav tm="100000">
                                          <p:val>
                                            <p:fltVal val="0"/>
                                          </p:val>
                                        </p:tav>
                                      </p:tavLst>
                                    </p:anim>
                                    <p:anim calcmode="lin" valueType="num">
                                      <p:cBhvr>
                                        <p:cTn id="255" dur="2000" fill="hold"/>
                                        <p:tgtEl>
                                          <p:spTgt spid="64566"/>
                                        </p:tgtEl>
                                        <p:attrNameLst>
                                          <p:attrName>ppt_h</p:attrName>
                                        </p:attrNameLst>
                                      </p:cBhvr>
                                      <p:tavLst>
                                        <p:tav tm="0">
                                          <p:val>
                                            <p:fltVal val="0"/>
                                          </p:val>
                                        </p:tav>
                                        <p:tav tm="100000">
                                          <p:val>
                                            <p:strVal val="#ppt_h"/>
                                          </p:val>
                                        </p:tav>
                                      </p:tavLst>
                                    </p:anim>
                                    <p:anim calcmode="lin" valueType="num">
                                      <p:cBhvr>
                                        <p:cTn id="256" dur="2000" fill="hold"/>
                                        <p:tgtEl>
                                          <p:spTgt spid="6456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20" grpId="0" animBg="1"/>
      <p:bldP spid="64521" grpId="0" animBg="1"/>
      <p:bldP spid="64523" grpId="0" animBg="1"/>
      <p:bldP spid="64524" grpId="0" animBg="1"/>
      <p:bldP spid="64527" grpId="0" animBg="1"/>
      <p:bldP spid="64528" grpId="0"/>
      <p:bldP spid="64529" grpId="0" animBg="1"/>
      <p:bldP spid="64531" grpId="0" animBg="1"/>
      <p:bldP spid="64532" grpId="0" animBg="1"/>
      <p:bldP spid="64533" grpId="0" animBg="1"/>
      <p:bldP spid="64534" grpId="0" animBg="1"/>
      <p:bldP spid="64537" grpId="0" animBg="1"/>
      <p:bldP spid="64538" grpId="0" animBg="1"/>
      <p:bldP spid="64539" grpId="0" animBg="1"/>
      <p:bldP spid="64540" grpId="0" animBg="1"/>
      <p:bldP spid="64542" grpId="0"/>
      <p:bldP spid="64543" grpId="0" animBg="1"/>
      <p:bldP spid="64544" grpId="0"/>
      <p:bldP spid="64545" grpId="0" animBg="1"/>
      <p:bldP spid="64546" grpId="0" animBg="1"/>
      <p:bldP spid="64547" grpId="0" animBg="1"/>
      <p:bldP spid="64548" grpId="0"/>
      <p:bldP spid="64549" grpId="0"/>
      <p:bldP spid="64550" grpId="0" animBg="1"/>
      <p:bldP spid="64551" grpId="0" animBg="1"/>
      <p:bldP spid="64552" grpId="0" animBg="1"/>
      <p:bldP spid="64553" grpId="0" animBg="1"/>
      <p:bldP spid="64554" grpId="0" animBg="1"/>
      <p:bldP spid="64555" grpId="0" animBg="1"/>
      <p:bldP spid="64556" grpId="0" animBg="1"/>
      <p:bldP spid="64557" grpId="0" animBg="1"/>
      <p:bldP spid="64558" grpId="0" animBg="1"/>
      <p:bldP spid="64559" grpId="0" animBg="1"/>
      <p:bldP spid="64560" grpId="0" animBg="1"/>
      <p:bldP spid="64561" grpId="0" animBg="1"/>
      <p:bldP spid="64562" grpId="0" animBg="1"/>
      <p:bldP spid="64563" grpId="0" animBg="1"/>
      <p:bldP spid="64564" grpId="0" animBg="1"/>
      <p:bldP spid="64565" grpId="0" animBg="1"/>
      <p:bldP spid="6456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r" rtl="1"/>
            <a:r>
              <a:rPr lang="fa-IR" sz="2400" dirty="0"/>
              <a:t>مثال 12: </a:t>
            </a:r>
            <a:r>
              <a:rPr lang="fa-IR" sz="2400" b="1" dirty="0"/>
              <a:t>الگوریتم برنامه ای را بنویسید که یک عدد مثبت را خوانده فاکتوریل آن را نمایش دهد.</a:t>
            </a:r>
            <a:endParaRPr lang="en-US" sz="2400" b="1" dirty="0"/>
          </a:p>
        </p:txBody>
      </p:sp>
      <p:sp>
        <p:nvSpPr>
          <p:cNvPr id="66563" name="Rectangle 3"/>
          <p:cNvSpPr>
            <a:spLocks noGrp="1" noChangeArrowheads="1"/>
          </p:cNvSpPr>
          <p:nvPr>
            <p:ph type="body" idx="1"/>
          </p:nvPr>
        </p:nvSpPr>
        <p:spPr/>
        <p:txBody>
          <a:bodyPr/>
          <a:lstStyle/>
          <a:p>
            <a:pPr algn="r">
              <a:buFont typeface="Wingdings" pitchFamily="2" charset="2"/>
              <a:buNone/>
            </a:pPr>
            <a:endParaRPr lang="fa-IR" dirty="0"/>
          </a:p>
          <a:p>
            <a:pPr algn="r">
              <a:buFont typeface="Wingdings" pitchFamily="2" charset="2"/>
              <a:buNone/>
            </a:pPr>
            <a:endParaRPr lang="fa-IR" dirty="0"/>
          </a:p>
          <a:p>
            <a:pPr algn="r"/>
            <a:r>
              <a:rPr lang="fa-IR" dirty="0"/>
              <a:t>فاکتوریل یک عدد یعنی حاصل ضرب اعداد 1 تا آن عدد</a:t>
            </a:r>
          </a:p>
          <a:p>
            <a:pPr algn="r"/>
            <a:r>
              <a:rPr lang="fa-IR" dirty="0"/>
              <a:t>فاکتوریل عدد صفر برابر یک می باشد.</a:t>
            </a:r>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44" name="Rectangle 36"/>
          <p:cNvSpPr>
            <a:spLocks noGrp="1" noChangeArrowheads="1"/>
          </p:cNvSpPr>
          <p:nvPr>
            <p:ph type="title"/>
          </p:nvPr>
        </p:nvSpPr>
        <p:spPr/>
        <p:txBody>
          <a:bodyPr/>
          <a:lstStyle/>
          <a:p>
            <a:r>
              <a:rPr lang="fa-IR" sz="3200" dirty="0" smtClean="0"/>
              <a:t>جواب مثال </a:t>
            </a:r>
            <a:r>
              <a:rPr lang="fa-IR" sz="3200" dirty="0"/>
              <a:t>12</a:t>
            </a:r>
            <a:endParaRPr lang="en-US" sz="3200" dirty="0"/>
          </a:p>
        </p:txBody>
      </p:sp>
      <p:sp>
        <p:nvSpPr>
          <p:cNvPr id="94245" name="Rectangle 37"/>
          <p:cNvSpPr>
            <a:spLocks noGrp="1" noChangeArrowheads="1"/>
          </p:cNvSpPr>
          <p:nvPr>
            <p:ph type="body" idx="1"/>
          </p:nvPr>
        </p:nvSpPr>
        <p:spPr/>
        <p:txBody>
          <a:bodyPr/>
          <a:lstStyle/>
          <a:p>
            <a:endParaRPr lang="fa-IR" sz="2000" dirty="0" smtClean="0"/>
          </a:p>
          <a:p>
            <a:endParaRPr lang="fa-IR" sz="2000" dirty="0" smtClean="0"/>
          </a:p>
          <a:p>
            <a:endParaRPr lang="fa-IR" sz="2000" dirty="0" smtClean="0"/>
          </a:p>
          <a:p>
            <a:r>
              <a:rPr lang="en-US" sz="2000" dirty="0" smtClean="0"/>
              <a:t>A</a:t>
            </a:r>
            <a:r>
              <a:rPr lang="fa-IR" sz="2000" dirty="0"/>
              <a:t>شمارنده </a:t>
            </a:r>
            <a:endParaRPr lang="en-US" sz="2000" dirty="0"/>
          </a:p>
        </p:txBody>
      </p:sp>
      <p:sp>
        <p:nvSpPr>
          <p:cNvPr id="94213" name="Oval 5"/>
          <p:cNvSpPr>
            <a:spLocks noChangeArrowheads="1"/>
          </p:cNvSpPr>
          <p:nvPr/>
        </p:nvSpPr>
        <p:spPr bwMode="auto">
          <a:xfrm>
            <a:off x="3924300" y="1844675"/>
            <a:ext cx="1008063" cy="215900"/>
          </a:xfrm>
          <a:prstGeom prst="ellipse">
            <a:avLst/>
          </a:prstGeom>
          <a:solidFill>
            <a:schemeClr val="accent1"/>
          </a:solidFill>
          <a:ln w="9525">
            <a:solidFill>
              <a:schemeClr val="tx1"/>
            </a:solidFill>
            <a:round/>
            <a:headEnd/>
            <a:tailEnd/>
          </a:ln>
          <a:effectLst/>
        </p:spPr>
        <p:txBody>
          <a:bodyPr wrap="none" anchor="ctr"/>
          <a:lstStyle/>
          <a:p>
            <a:pPr algn="ctr" rtl="0" eaLnBrk="0" hangingPunct="0"/>
            <a:r>
              <a:rPr lang="fa-IR" sz="1400"/>
              <a:t>شروع</a:t>
            </a:r>
            <a:endParaRPr lang="en-US" sz="1400"/>
          </a:p>
        </p:txBody>
      </p:sp>
      <p:sp>
        <p:nvSpPr>
          <p:cNvPr id="94215" name="Line 7"/>
          <p:cNvSpPr>
            <a:spLocks noChangeShapeType="1"/>
          </p:cNvSpPr>
          <p:nvPr/>
        </p:nvSpPr>
        <p:spPr bwMode="auto">
          <a:xfrm>
            <a:off x="4427538" y="2060575"/>
            <a:ext cx="0" cy="144463"/>
          </a:xfrm>
          <a:prstGeom prst="line">
            <a:avLst/>
          </a:prstGeom>
          <a:noFill/>
          <a:ln w="9525">
            <a:solidFill>
              <a:schemeClr val="tx1"/>
            </a:solidFill>
            <a:round/>
            <a:headEnd/>
            <a:tailEnd type="triangle" w="med" len="med"/>
          </a:ln>
          <a:effectLst/>
        </p:spPr>
        <p:txBody>
          <a:bodyPr/>
          <a:lstStyle/>
          <a:p>
            <a:endParaRPr lang="en-US"/>
          </a:p>
        </p:txBody>
      </p:sp>
      <p:sp>
        <p:nvSpPr>
          <p:cNvPr id="94216" name="AutoShape 8"/>
          <p:cNvSpPr>
            <a:spLocks noChangeArrowheads="1"/>
          </p:cNvSpPr>
          <p:nvPr/>
        </p:nvSpPr>
        <p:spPr bwMode="auto">
          <a:xfrm>
            <a:off x="3779838" y="2205038"/>
            <a:ext cx="1152525" cy="360362"/>
          </a:xfrm>
          <a:prstGeom prst="flowChartInputOutput">
            <a:avLst/>
          </a:prstGeom>
          <a:solidFill>
            <a:schemeClr val="accent1"/>
          </a:solidFill>
          <a:ln w="9525">
            <a:solidFill>
              <a:schemeClr val="tx1"/>
            </a:solidFill>
            <a:miter lim="800000"/>
            <a:headEnd/>
            <a:tailEnd/>
          </a:ln>
          <a:effectLst/>
        </p:spPr>
        <p:txBody>
          <a:bodyPr wrap="none" anchor="ctr"/>
          <a:lstStyle/>
          <a:p>
            <a:pPr algn="ctr" rtl="0" eaLnBrk="0" hangingPunct="0"/>
            <a:r>
              <a:rPr lang="en-US" sz="1600"/>
              <a:t>N</a:t>
            </a:r>
          </a:p>
        </p:txBody>
      </p:sp>
      <p:sp>
        <p:nvSpPr>
          <p:cNvPr id="94218" name="Line 10"/>
          <p:cNvSpPr>
            <a:spLocks noChangeShapeType="1"/>
          </p:cNvSpPr>
          <p:nvPr/>
        </p:nvSpPr>
        <p:spPr bwMode="auto">
          <a:xfrm>
            <a:off x="4427538" y="2565400"/>
            <a:ext cx="0" cy="144463"/>
          </a:xfrm>
          <a:prstGeom prst="line">
            <a:avLst/>
          </a:prstGeom>
          <a:noFill/>
          <a:ln w="9525">
            <a:solidFill>
              <a:schemeClr val="tx1"/>
            </a:solidFill>
            <a:round/>
            <a:headEnd/>
            <a:tailEnd type="triangle" w="med" len="med"/>
          </a:ln>
          <a:effectLst/>
        </p:spPr>
        <p:txBody>
          <a:bodyPr/>
          <a:lstStyle/>
          <a:p>
            <a:endParaRPr lang="en-US"/>
          </a:p>
        </p:txBody>
      </p:sp>
      <p:sp>
        <p:nvSpPr>
          <p:cNvPr id="94219" name="Rectangle 11"/>
          <p:cNvSpPr>
            <a:spLocks noChangeArrowheads="1"/>
          </p:cNvSpPr>
          <p:nvPr/>
        </p:nvSpPr>
        <p:spPr bwMode="auto">
          <a:xfrm>
            <a:off x="3851275" y="2709863"/>
            <a:ext cx="1081088" cy="431800"/>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FACT  ← 1</a:t>
            </a:r>
          </a:p>
        </p:txBody>
      </p:sp>
      <p:sp>
        <p:nvSpPr>
          <p:cNvPr id="94221" name="Line 13"/>
          <p:cNvSpPr>
            <a:spLocks noChangeShapeType="1"/>
          </p:cNvSpPr>
          <p:nvPr/>
        </p:nvSpPr>
        <p:spPr bwMode="auto">
          <a:xfrm>
            <a:off x="4427538" y="3141663"/>
            <a:ext cx="0" cy="144462"/>
          </a:xfrm>
          <a:prstGeom prst="line">
            <a:avLst/>
          </a:prstGeom>
          <a:noFill/>
          <a:ln w="9525">
            <a:solidFill>
              <a:schemeClr val="tx1"/>
            </a:solidFill>
            <a:round/>
            <a:headEnd/>
            <a:tailEnd type="triangle" w="med" len="med"/>
          </a:ln>
          <a:effectLst/>
        </p:spPr>
        <p:txBody>
          <a:bodyPr/>
          <a:lstStyle/>
          <a:p>
            <a:endParaRPr lang="en-US"/>
          </a:p>
        </p:txBody>
      </p:sp>
      <p:sp>
        <p:nvSpPr>
          <p:cNvPr id="94222" name="Rectangle 14"/>
          <p:cNvSpPr>
            <a:spLocks noChangeArrowheads="1"/>
          </p:cNvSpPr>
          <p:nvPr/>
        </p:nvSpPr>
        <p:spPr bwMode="auto">
          <a:xfrm>
            <a:off x="3851275" y="3284538"/>
            <a:ext cx="1081088" cy="431800"/>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A  ← 1</a:t>
            </a:r>
          </a:p>
        </p:txBody>
      </p:sp>
      <p:sp>
        <p:nvSpPr>
          <p:cNvPr id="94223" name="Line 15"/>
          <p:cNvSpPr>
            <a:spLocks noChangeShapeType="1"/>
          </p:cNvSpPr>
          <p:nvPr/>
        </p:nvSpPr>
        <p:spPr bwMode="auto">
          <a:xfrm>
            <a:off x="4427538" y="3717925"/>
            <a:ext cx="0" cy="144463"/>
          </a:xfrm>
          <a:prstGeom prst="line">
            <a:avLst/>
          </a:prstGeom>
          <a:noFill/>
          <a:ln w="9525">
            <a:solidFill>
              <a:schemeClr val="tx1"/>
            </a:solidFill>
            <a:round/>
            <a:headEnd/>
            <a:tailEnd type="triangle" w="med" len="med"/>
          </a:ln>
          <a:effectLst/>
        </p:spPr>
        <p:txBody>
          <a:bodyPr/>
          <a:lstStyle/>
          <a:p>
            <a:endParaRPr lang="en-US"/>
          </a:p>
        </p:txBody>
      </p:sp>
      <p:sp>
        <p:nvSpPr>
          <p:cNvPr id="94224" name="Oval 16"/>
          <p:cNvSpPr>
            <a:spLocks noChangeArrowheads="1"/>
          </p:cNvSpPr>
          <p:nvPr/>
        </p:nvSpPr>
        <p:spPr bwMode="auto">
          <a:xfrm>
            <a:off x="4356100" y="3860800"/>
            <a:ext cx="217488"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4225" name="Line 17"/>
          <p:cNvSpPr>
            <a:spLocks noChangeShapeType="1"/>
          </p:cNvSpPr>
          <p:nvPr/>
        </p:nvSpPr>
        <p:spPr bwMode="auto">
          <a:xfrm>
            <a:off x="4427538" y="4076700"/>
            <a:ext cx="0" cy="144463"/>
          </a:xfrm>
          <a:prstGeom prst="line">
            <a:avLst/>
          </a:prstGeom>
          <a:noFill/>
          <a:ln w="9525">
            <a:solidFill>
              <a:schemeClr val="tx1"/>
            </a:solidFill>
            <a:round/>
            <a:headEnd/>
            <a:tailEnd type="triangle" w="med" len="med"/>
          </a:ln>
          <a:effectLst/>
        </p:spPr>
        <p:txBody>
          <a:bodyPr/>
          <a:lstStyle/>
          <a:p>
            <a:endParaRPr lang="en-US"/>
          </a:p>
        </p:txBody>
      </p:sp>
      <p:sp>
        <p:nvSpPr>
          <p:cNvPr id="94226" name="AutoShape 18"/>
          <p:cNvSpPr>
            <a:spLocks noChangeArrowheads="1"/>
          </p:cNvSpPr>
          <p:nvPr/>
        </p:nvSpPr>
        <p:spPr bwMode="auto">
          <a:xfrm>
            <a:off x="4067175" y="4221163"/>
            <a:ext cx="792163" cy="720725"/>
          </a:xfrm>
          <a:prstGeom prst="flowChartDecision">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A&gt;N</a:t>
            </a:r>
          </a:p>
        </p:txBody>
      </p:sp>
      <p:sp>
        <p:nvSpPr>
          <p:cNvPr id="94228" name="Text Box 20"/>
          <p:cNvSpPr txBox="1">
            <a:spLocks noChangeArrowheads="1"/>
          </p:cNvSpPr>
          <p:nvPr/>
        </p:nvSpPr>
        <p:spPr bwMode="auto">
          <a:xfrm>
            <a:off x="4716463" y="4221163"/>
            <a:ext cx="319087" cy="336550"/>
          </a:xfrm>
          <a:prstGeom prst="rect">
            <a:avLst/>
          </a:prstGeom>
          <a:noFill/>
          <a:ln w="9525">
            <a:noFill/>
            <a:miter lim="800000"/>
            <a:headEnd/>
            <a:tailEnd/>
          </a:ln>
          <a:effectLst/>
        </p:spPr>
        <p:txBody>
          <a:bodyPr wrap="none">
            <a:spAutoFit/>
          </a:bodyPr>
          <a:lstStyle/>
          <a:p>
            <a:pPr algn="l" rtl="0" eaLnBrk="0" hangingPunct="0"/>
            <a:r>
              <a:rPr lang="en-US" sz="1600"/>
              <a:t>Y</a:t>
            </a:r>
          </a:p>
        </p:txBody>
      </p:sp>
      <p:sp>
        <p:nvSpPr>
          <p:cNvPr id="94229" name="Line 21"/>
          <p:cNvSpPr>
            <a:spLocks noChangeShapeType="1"/>
          </p:cNvSpPr>
          <p:nvPr/>
        </p:nvSpPr>
        <p:spPr bwMode="auto">
          <a:xfrm>
            <a:off x="4859338" y="4581525"/>
            <a:ext cx="1008062" cy="0"/>
          </a:xfrm>
          <a:prstGeom prst="line">
            <a:avLst/>
          </a:prstGeom>
          <a:noFill/>
          <a:ln w="9525">
            <a:solidFill>
              <a:schemeClr val="tx1"/>
            </a:solidFill>
            <a:round/>
            <a:headEnd/>
            <a:tailEnd type="triangle" w="med" len="med"/>
          </a:ln>
          <a:effectLst/>
        </p:spPr>
        <p:txBody>
          <a:bodyPr/>
          <a:lstStyle/>
          <a:p>
            <a:endParaRPr lang="en-US"/>
          </a:p>
        </p:txBody>
      </p:sp>
      <p:sp>
        <p:nvSpPr>
          <p:cNvPr id="94230" name="Line 22"/>
          <p:cNvSpPr>
            <a:spLocks noChangeShapeType="1"/>
          </p:cNvSpPr>
          <p:nvPr/>
        </p:nvSpPr>
        <p:spPr bwMode="auto">
          <a:xfrm>
            <a:off x="4427538" y="4941888"/>
            <a:ext cx="0" cy="144462"/>
          </a:xfrm>
          <a:prstGeom prst="line">
            <a:avLst/>
          </a:prstGeom>
          <a:noFill/>
          <a:ln w="9525">
            <a:solidFill>
              <a:schemeClr val="tx1"/>
            </a:solidFill>
            <a:round/>
            <a:headEnd/>
            <a:tailEnd type="triangle" w="med" len="med"/>
          </a:ln>
          <a:effectLst/>
        </p:spPr>
        <p:txBody>
          <a:bodyPr/>
          <a:lstStyle/>
          <a:p>
            <a:endParaRPr lang="en-US"/>
          </a:p>
        </p:txBody>
      </p:sp>
      <p:sp>
        <p:nvSpPr>
          <p:cNvPr id="94231" name="Text Box 23"/>
          <p:cNvSpPr txBox="1">
            <a:spLocks noChangeArrowheads="1"/>
          </p:cNvSpPr>
          <p:nvPr/>
        </p:nvSpPr>
        <p:spPr bwMode="auto">
          <a:xfrm>
            <a:off x="4067175" y="4797425"/>
            <a:ext cx="312738" cy="304800"/>
          </a:xfrm>
          <a:prstGeom prst="rect">
            <a:avLst/>
          </a:prstGeom>
          <a:noFill/>
          <a:ln w="9525">
            <a:noFill/>
            <a:miter lim="800000"/>
            <a:headEnd/>
            <a:tailEnd/>
          </a:ln>
          <a:effectLst/>
        </p:spPr>
        <p:txBody>
          <a:bodyPr wrap="none">
            <a:spAutoFit/>
          </a:bodyPr>
          <a:lstStyle/>
          <a:p>
            <a:pPr algn="l" rtl="0" eaLnBrk="0" hangingPunct="0"/>
            <a:r>
              <a:rPr lang="en-US" sz="1400"/>
              <a:t>N</a:t>
            </a:r>
          </a:p>
        </p:txBody>
      </p:sp>
      <p:sp>
        <p:nvSpPr>
          <p:cNvPr id="94232" name="AutoShape 24"/>
          <p:cNvSpPr>
            <a:spLocks noChangeArrowheads="1"/>
          </p:cNvSpPr>
          <p:nvPr/>
        </p:nvSpPr>
        <p:spPr bwMode="auto">
          <a:xfrm>
            <a:off x="5867400" y="4365625"/>
            <a:ext cx="1223963" cy="503238"/>
          </a:xfrm>
          <a:prstGeom prst="flowChartDocumen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FACT</a:t>
            </a:r>
          </a:p>
        </p:txBody>
      </p:sp>
      <p:sp>
        <p:nvSpPr>
          <p:cNvPr id="94234" name="Line 26"/>
          <p:cNvSpPr>
            <a:spLocks noChangeShapeType="1"/>
          </p:cNvSpPr>
          <p:nvPr/>
        </p:nvSpPr>
        <p:spPr bwMode="auto">
          <a:xfrm>
            <a:off x="6516688" y="4868863"/>
            <a:ext cx="0" cy="144462"/>
          </a:xfrm>
          <a:prstGeom prst="line">
            <a:avLst/>
          </a:prstGeom>
          <a:noFill/>
          <a:ln w="9525">
            <a:solidFill>
              <a:schemeClr val="tx1"/>
            </a:solidFill>
            <a:round/>
            <a:headEnd/>
            <a:tailEnd type="triangle" w="med" len="med"/>
          </a:ln>
          <a:effectLst/>
        </p:spPr>
        <p:txBody>
          <a:bodyPr/>
          <a:lstStyle/>
          <a:p>
            <a:endParaRPr lang="en-US"/>
          </a:p>
        </p:txBody>
      </p:sp>
      <p:sp>
        <p:nvSpPr>
          <p:cNvPr id="94235" name="Oval 27"/>
          <p:cNvSpPr>
            <a:spLocks noChangeArrowheads="1"/>
          </p:cNvSpPr>
          <p:nvPr/>
        </p:nvSpPr>
        <p:spPr bwMode="auto">
          <a:xfrm>
            <a:off x="6011863" y="5013325"/>
            <a:ext cx="1008062" cy="215900"/>
          </a:xfrm>
          <a:prstGeom prst="ellipse">
            <a:avLst/>
          </a:prstGeom>
          <a:solidFill>
            <a:schemeClr val="accent1"/>
          </a:solidFill>
          <a:ln w="9525">
            <a:solidFill>
              <a:schemeClr val="tx1"/>
            </a:solidFill>
            <a:round/>
            <a:headEnd/>
            <a:tailEnd/>
          </a:ln>
          <a:effectLst/>
        </p:spPr>
        <p:txBody>
          <a:bodyPr wrap="none" anchor="ctr"/>
          <a:lstStyle/>
          <a:p>
            <a:pPr algn="ctr" rtl="0" eaLnBrk="0" hangingPunct="0"/>
            <a:r>
              <a:rPr lang="fa-IR" sz="1400"/>
              <a:t>پایان</a:t>
            </a:r>
            <a:endParaRPr lang="en-US" sz="1400"/>
          </a:p>
        </p:txBody>
      </p:sp>
      <p:sp>
        <p:nvSpPr>
          <p:cNvPr id="94237" name="Rectangle 29"/>
          <p:cNvSpPr>
            <a:spLocks noChangeArrowheads="1"/>
          </p:cNvSpPr>
          <p:nvPr/>
        </p:nvSpPr>
        <p:spPr bwMode="auto">
          <a:xfrm>
            <a:off x="3490913" y="5084763"/>
            <a:ext cx="2089150" cy="433387"/>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FACT ← FACT * A</a:t>
            </a:r>
          </a:p>
        </p:txBody>
      </p:sp>
      <p:sp>
        <p:nvSpPr>
          <p:cNvPr id="94239" name="Line 31"/>
          <p:cNvSpPr>
            <a:spLocks noChangeShapeType="1"/>
          </p:cNvSpPr>
          <p:nvPr/>
        </p:nvSpPr>
        <p:spPr bwMode="auto">
          <a:xfrm>
            <a:off x="4498975" y="5518150"/>
            <a:ext cx="0" cy="144463"/>
          </a:xfrm>
          <a:prstGeom prst="line">
            <a:avLst/>
          </a:prstGeom>
          <a:noFill/>
          <a:ln w="9525">
            <a:solidFill>
              <a:schemeClr val="tx1"/>
            </a:solidFill>
            <a:round/>
            <a:headEnd/>
            <a:tailEnd type="triangle" w="med" len="med"/>
          </a:ln>
          <a:effectLst/>
        </p:spPr>
        <p:txBody>
          <a:bodyPr/>
          <a:lstStyle/>
          <a:p>
            <a:endParaRPr lang="en-US"/>
          </a:p>
        </p:txBody>
      </p:sp>
      <p:sp>
        <p:nvSpPr>
          <p:cNvPr id="94240" name="Rectangle 32"/>
          <p:cNvSpPr>
            <a:spLocks noChangeArrowheads="1"/>
          </p:cNvSpPr>
          <p:nvPr/>
        </p:nvSpPr>
        <p:spPr bwMode="auto">
          <a:xfrm>
            <a:off x="3995738" y="5661025"/>
            <a:ext cx="1081087" cy="431800"/>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A  ← A+ 1</a:t>
            </a:r>
          </a:p>
        </p:txBody>
      </p:sp>
      <p:sp>
        <p:nvSpPr>
          <p:cNvPr id="94241" name="Line 33"/>
          <p:cNvSpPr>
            <a:spLocks noChangeShapeType="1"/>
          </p:cNvSpPr>
          <p:nvPr/>
        </p:nvSpPr>
        <p:spPr bwMode="auto">
          <a:xfrm flipH="1">
            <a:off x="2916238" y="5876925"/>
            <a:ext cx="1079500" cy="0"/>
          </a:xfrm>
          <a:prstGeom prst="line">
            <a:avLst/>
          </a:prstGeom>
          <a:noFill/>
          <a:ln w="9525">
            <a:solidFill>
              <a:schemeClr val="tx1"/>
            </a:solidFill>
            <a:round/>
            <a:headEnd/>
            <a:tailEnd/>
          </a:ln>
          <a:effectLst/>
        </p:spPr>
        <p:txBody>
          <a:bodyPr/>
          <a:lstStyle/>
          <a:p>
            <a:endParaRPr lang="en-US"/>
          </a:p>
        </p:txBody>
      </p:sp>
      <p:sp>
        <p:nvSpPr>
          <p:cNvPr id="94242" name="Line 34"/>
          <p:cNvSpPr>
            <a:spLocks noChangeShapeType="1"/>
          </p:cNvSpPr>
          <p:nvPr/>
        </p:nvSpPr>
        <p:spPr bwMode="auto">
          <a:xfrm flipV="1">
            <a:off x="2916238" y="3933825"/>
            <a:ext cx="0" cy="1943100"/>
          </a:xfrm>
          <a:prstGeom prst="line">
            <a:avLst/>
          </a:prstGeom>
          <a:noFill/>
          <a:ln w="9525">
            <a:solidFill>
              <a:schemeClr val="tx1"/>
            </a:solidFill>
            <a:round/>
            <a:headEnd/>
            <a:tailEnd/>
          </a:ln>
          <a:effectLst/>
        </p:spPr>
        <p:txBody>
          <a:bodyPr/>
          <a:lstStyle/>
          <a:p>
            <a:endParaRPr lang="en-US"/>
          </a:p>
        </p:txBody>
      </p:sp>
      <p:sp>
        <p:nvSpPr>
          <p:cNvPr id="94243" name="Line 35"/>
          <p:cNvSpPr>
            <a:spLocks noChangeShapeType="1"/>
          </p:cNvSpPr>
          <p:nvPr/>
        </p:nvSpPr>
        <p:spPr bwMode="auto">
          <a:xfrm>
            <a:off x="2916238" y="3933825"/>
            <a:ext cx="1439862"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amond(out)">
                                      <p:cBhvr>
                                        <p:cTn id="7" dur="3000"/>
                                        <p:tgtEl>
                                          <p:spTgt spid="9421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94215"/>
                                        </p:tgtEl>
                                        <p:attrNameLst>
                                          <p:attrName>style.visibility</p:attrName>
                                        </p:attrNameLst>
                                      </p:cBhvr>
                                      <p:to>
                                        <p:strVal val="visible"/>
                                      </p:to>
                                    </p:set>
                                    <p:animEffect transition="in" filter="diamond(out)">
                                      <p:cBhvr>
                                        <p:cTn id="10" dur="3000"/>
                                        <p:tgtEl>
                                          <p:spTgt spid="94215"/>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94216"/>
                                        </p:tgtEl>
                                        <p:attrNameLst>
                                          <p:attrName>style.visibility</p:attrName>
                                        </p:attrNameLst>
                                      </p:cBhvr>
                                      <p:to>
                                        <p:strVal val="visible"/>
                                      </p:to>
                                    </p:set>
                                    <p:animEffect transition="in" filter="diamond(out)">
                                      <p:cBhvr>
                                        <p:cTn id="13" dur="3000"/>
                                        <p:tgtEl>
                                          <p:spTgt spid="94216"/>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94218"/>
                                        </p:tgtEl>
                                        <p:attrNameLst>
                                          <p:attrName>style.visibility</p:attrName>
                                        </p:attrNameLst>
                                      </p:cBhvr>
                                      <p:to>
                                        <p:strVal val="visible"/>
                                      </p:to>
                                    </p:set>
                                    <p:animEffect transition="in" filter="diamond(out)">
                                      <p:cBhvr>
                                        <p:cTn id="16" dur="3000"/>
                                        <p:tgtEl>
                                          <p:spTgt spid="94218"/>
                                        </p:tgtEl>
                                      </p:cBhvr>
                                    </p:animEffect>
                                  </p:childTnLst>
                                </p:cTn>
                              </p:par>
                              <p:par>
                                <p:cTn id="17" presetID="8" presetClass="entr" presetSubtype="32" fill="hold" grpId="0" nodeType="withEffect">
                                  <p:stCondLst>
                                    <p:cond delay="0"/>
                                  </p:stCondLst>
                                  <p:childTnLst>
                                    <p:set>
                                      <p:cBhvr>
                                        <p:cTn id="18" dur="1" fill="hold">
                                          <p:stCondLst>
                                            <p:cond delay="0"/>
                                          </p:stCondLst>
                                        </p:cTn>
                                        <p:tgtEl>
                                          <p:spTgt spid="94219"/>
                                        </p:tgtEl>
                                        <p:attrNameLst>
                                          <p:attrName>style.visibility</p:attrName>
                                        </p:attrNameLst>
                                      </p:cBhvr>
                                      <p:to>
                                        <p:strVal val="visible"/>
                                      </p:to>
                                    </p:set>
                                    <p:animEffect transition="in" filter="diamond(out)">
                                      <p:cBhvr>
                                        <p:cTn id="19" dur="3000"/>
                                        <p:tgtEl>
                                          <p:spTgt spid="94219"/>
                                        </p:tgtEl>
                                      </p:cBhvr>
                                    </p:animEffect>
                                  </p:childTnLst>
                                </p:cTn>
                              </p:par>
                              <p:par>
                                <p:cTn id="20" presetID="8" presetClass="entr" presetSubtype="32" fill="hold" grpId="0" nodeType="withEffect">
                                  <p:stCondLst>
                                    <p:cond delay="0"/>
                                  </p:stCondLst>
                                  <p:childTnLst>
                                    <p:set>
                                      <p:cBhvr>
                                        <p:cTn id="21" dur="1" fill="hold">
                                          <p:stCondLst>
                                            <p:cond delay="0"/>
                                          </p:stCondLst>
                                        </p:cTn>
                                        <p:tgtEl>
                                          <p:spTgt spid="94221"/>
                                        </p:tgtEl>
                                        <p:attrNameLst>
                                          <p:attrName>style.visibility</p:attrName>
                                        </p:attrNameLst>
                                      </p:cBhvr>
                                      <p:to>
                                        <p:strVal val="visible"/>
                                      </p:to>
                                    </p:set>
                                    <p:animEffect transition="in" filter="diamond(out)">
                                      <p:cBhvr>
                                        <p:cTn id="22" dur="3000"/>
                                        <p:tgtEl>
                                          <p:spTgt spid="94221"/>
                                        </p:tgtEl>
                                      </p:cBhvr>
                                    </p:animEffect>
                                  </p:childTnLst>
                                </p:cTn>
                              </p:par>
                              <p:par>
                                <p:cTn id="23" presetID="8" presetClass="entr" presetSubtype="32" fill="hold" grpId="0" nodeType="withEffect">
                                  <p:stCondLst>
                                    <p:cond delay="0"/>
                                  </p:stCondLst>
                                  <p:childTnLst>
                                    <p:set>
                                      <p:cBhvr>
                                        <p:cTn id="24" dur="1" fill="hold">
                                          <p:stCondLst>
                                            <p:cond delay="0"/>
                                          </p:stCondLst>
                                        </p:cTn>
                                        <p:tgtEl>
                                          <p:spTgt spid="94222"/>
                                        </p:tgtEl>
                                        <p:attrNameLst>
                                          <p:attrName>style.visibility</p:attrName>
                                        </p:attrNameLst>
                                      </p:cBhvr>
                                      <p:to>
                                        <p:strVal val="visible"/>
                                      </p:to>
                                    </p:set>
                                    <p:animEffect transition="in" filter="diamond(out)">
                                      <p:cBhvr>
                                        <p:cTn id="25" dur="3000"/>
                                        <p:tgtEl>
                                          <p:spTgt spid="94222"/>
                                        </p:tgtEl>
                                      </p:cBhvr>
                                    </p:animEffect>
                                  </p:childTnLst>
                                </p:cTn>
                              </p:par>
                              <p:par>
                                <p:cTn id="26" presetID="8" presetClass="entr" presetSubtype="32" fill="hold" grpId="0" nodeType="withEffect">
                                  <p:stCondLst>
                                    <p:cond delay="0"/>
                                  </p:stCondLst>
                                  <p:childTnLst>
                                    <p:set>
                                      <p:cBhvr>
                                        <p:cTn id="27" dur="1" fill="hold">
                                          <p:stCondLst>
                                            <p:cond delay="0"/>
                                          </p:stCondLst>
                                        </p:cTn>
                                        <p:tgtEl>
                                          <p:spTgt spid="94223"/>
                                        </p:tgtEl>
                                        <p:attrNameLst>
                                          <p:attrName>style.visibility</p:attrName>
                                        </p:attrNameLst>
                                      </p:cBhvr>
                                      <p:to>
                                        <p:strVal val="visible"/>
                                      </p:to>
                                    </p:set>
                                    <p:animEffect transition="in" filter="diamond(out)">
                                      <p:cBhvr>
                                        <p:cTn id="28" dur="3000"/>
                                        <p:tgtEl>
                                          <p:spTgt spid="94223"/>
                                        </p:tgtEl>
                                      </p:cBhvr>
                                    </p:animEffect>
                                  </p:childTnLst>
                                </p:cTn>
                              </p:par>
                              <p:par>
                                <p:cTn id="29" presetID="8" presetClass="entr" presetSubtype="32" fill="hold" grpId="0" nodeType="withEffect">
                                  <p:stCondLst>
                                    <p:cond delay="0"/>
                                  </p:stCondLst>
                                  <p:childTnLst>
                                    <p:set>
                                      <p:cBhvr>
                                        <p:cTn id="30" dur="1" fill="hold">
                                          <p:stCondLst>
                                            <p:cond delay="0"/>
                                          </p:stCondLst>
                                        </p:cTn>
                                        <p:tgtEl>
                                          <p:spTgt spid="94224"/>
                                        </p:tgtEl>
                                        <p:attrNameLst>
                                          <p:attrName>style.visibility</p:attrName>
                                        </p:attrNameLst>
                                      </p:cBhvr>
                                      <p:to>
                                        <p:strVal val="visible"/>
                                      </p:to>
                                    </p:set>
                                    <p:animEffect transition="in" filter="diamond(out)">
                                      <p:cBhvr>
                                        <p:cTn id="31" dur="3000"/>
                                        <p:tgtEl>
                                          <p:spTgt spid="94224"/>
                                        </p:tgtEl>
                                      </p:cBhvr>
                                    </p:animEffect>
                                  </p:childTnLst>
                                </p:cTn>
                              </p:par>
                              <p:par>
                                <p:cTn id="32" presetID="8" presetClass="entr" presetSubtype="32" fill="hold" grpId="0" nodeType="withEffect">
                                  <p:stCondLst>
                                    <p:cond delay="0"/>
                                  </p:stCondLst>
                                  <p:childTnLst>
                                    <p:set>
                                      <p:cBhvr>
                                        <p:cTn id="33" dur="1" fill="hold">
                                          <p:stCondLst>
                                            <p:cond delay="0"/>
                                          </p:stCondLst>
                                        </p:cTn>
                                        <p:tgtEl>
                                          <p:spTgt spid="94225"/>
                                        </p:tgtEl>
                                        <p:attrNameLst>
                                          <p:attrName>style.visibility</p:attrName>
                                        </p:attrNameLst>
                                      </p:cBhvr>
                                      <p:to>
                                        <p:strVal val="visible"/>
                                      </p:to>
                                    </p:set>
                                    <p:animEffect transition="in" filter="diamond(out)">
                                      <p:cBhvr>
                                        <p:cTn id="34" dur="3000"/>
                                        <p:tgtEl>
                                          <p:spTgt spid="94225"/>
                                        </p:tgtEl>
                                      </p:cBhvr>
                                    </p:animEffect>
                                  </p:childTnLst>
                                </p:cTn>
                              </p:par>
                              <p:par>
                                <p:cTn id="35" presetID="8" presetClass="entr" presetSubtype="32" fill="hold" grpId="0" nodeType="withEffect">
                                  <p:stCondLst>
                                    <p:cond delay="0"/>
                                  </p:stCondLst>
                                  <p:childTnLst>
                                    <p:set>
                                      <p:cBhvr>
                                        <p:cTn id="36" dur="1" fill="hold">
                                          <p:stCondLst>
                                            <p:cond delay="0"/>
                                          </p:stCondLst>
                                        </p:cTn>
                                        <p:tgtEl>
                                          <p:spTgt spid="94226"/>
                                        </p:tgtEl>
                                        <p:attrNameLst>
                                          <p:attrName>style.visibility</p:attrName>
                                        </p:attrNameLst>
                                      </p:cBhvr>
                                      <p:to>
                                        <p:strVal val="visible"/>
                                      </p:to>
                                    </p:set>
                                    <p:animEffect transition="in" filter="diamond(out)">
                                      <p:cBhvr>
                                        <p:cTn id="37" dur="3000"/>
                                        <p:tgtEl>
                                          <p:spTgt spid="94226"/>
                                        </p:tgtEl>
                                      </p:cBhvr>
                                    </p:animEffect>
                                  </p:childTnLst>
                                </p:cTn>
                              </p:par>
                              <p:par>
                                <p:cTn id="38" presetID="8" presetClass="entr" presetSubtype="32" fill="hold" grpId="0" nodeType="withEffect">
                                  <p:stCondLst>
                                    <p:cond delay="0"/>
                                  </p:stCondLst>
                                  <p:childTnLst>
                                    <p:set>
                                      <p:cBhvr>
                                        <p:cTn id="39" dur="1" fill="hold">
                                          <p:stCondLst>
                                            <p:cond delay="0"/>
                                          </p:stCondLst>
                                        </p:cTn>
                                        <p:tgtEl>
                                          <p:spTgt spid="94228"/>
                                        </p:tgtEl>
                                        <p:attrNameLst>
                                          <p:attrName>style.visibility</p:attrName>
                                        </p:attrNameLst>
                                      </p:cBhvr>
                                      <p:to>
                                        <p:strVal val="visible"/>
                                      </p:to>
                                    </p:set>
                                    <p:animEffect transition="in" filter="diamond(out)">
                                      <p:cBhvr>
                                        <p:cTn id="40" dur="3000"/>
                                        <p:tgtEl>
                                          <p:spTgt spid="94228"/>
                                        </p:tgtEl>
                                      </p:cBhvr>
                                    </p:animEffect>
                                  </p:childTnLst>
                                </p:cTn>
                              </p:par>
                              <p:par>
                                <p:cTn id="41" presetID="8" presetClass="entr" presetSubtype="32" fill="hold" grpId="0" nodeType="withEffect">
                                  <p:stCondLst>
                                    <p:cond delay="0"/>
                                  </p:stCondLst>
                                  <p:childTnLst>
                                    <p:set>
                                      <p:cBhvr>
                                        <p:cTn id="42" dur="1" fill="hold">
                                          <p:stCondLst>
                                            <p:cond delay="0"/>
                                          </p:stCondLst>
                                        </p:cTn>
                                        <p:tgtEl>
                                          <p:spTgt spid="94229"/>
                                        </p:tgtEl>
                                        <p:attrNameLst>
                                          <p:attrName>style.visibility</p:attrName>
                                        </p:attrNameLst>
                                      </p:cBhvr>
                                      <p:to>
                                        <p:strVal val="visible"/>
                                      </p:to>
                                    </p:set>
                                    <p:animEffect transition="in" filter="diamond(out)">
                                      <p:cBhvr>
                                        <p:cTn id="43" dur="3000"/>
                                        <p:tgtEl>
                                          <p:spTgt spid="94229"/>
                                        </p:tgtEl>
                                      </p:cBhvr>
                                    </p:animEffect>
                                  </p:childTnLst>
                                </p:cTn>
                              </p:par>
                              <p:par>
                                <p:cTn id="44" presetID="8" presetClass="entr" presetSubtype="32" fill="hold" grpId="0" nodeType="withEffect">
                                  <p:stCondLst>
                                    <p:cond delay="0"/>
                                  </p:stCondLst>
                                  <p:childTnLst>
                                    <p:set>
                                      <p:cBhvr>
                                        <p:cTn id="45" dur="1" fill="hold">
                                          <p:stCondLst>
                                            <p:cond delay="0"/>
                                          </p:stCondLst>
                                        </p:cTn>
                                        <p:tgtEl>
                                          <p:spTgt spid="94230"/>
                                        </p:tgtEl>
                                        <p:attrNameLst>
                                          <p:attrName>style.visibility</p:attrName>
                                        </p:attrNameLst>
                                      </p:cBhvr>
                                      <p:to>
                                        <p:strVal val="visible"/>
                                      </p:to>
                                    </p:set>
                                    <p:animEffect transition="in" filter="diamond(out)">
                                      <p:cBhvr>
                                        <p:cTn id="46" dur="3000"/>
                                        <p:tgtEl>
                                          <p:spTgt spid="94230"/>
                                        </p:tgtEl>
                                      </p:cBhvr>
                                    </p:animEffect>
                                  </p:childTnLst>
                                </p:cTn>
                              </p:par>
                              <p:par>
                                <p:cTn id="47" presetID="8" presetClass="entr" presetSubtype="32" fill="hold" grpId="0" nodeType="withEffect">
                                  <p:stCondLst>
                                    <p:cond delay="0"/>
                                  </p:stCondLst>
                                  <p:childTnLst>
                                    <p:set>
                                      <p:cBhvr>
                                        <p:cTn id="48" dur="1" fill="hold">
                                          <p:stCondLst>
                                            <p:cond delay="0"/>
                                          </p:stCondLst>
                                        </p:cTn>
                                        <p:tgtEl>
                                          <p:spTgt spid="94231"/>
                                        </p:tgtEl>
                                        <p:attrNameLst>
                                          <p:attrName>style.visibility</p:attrName>
                                        </p:attrNameLst>
                                      </p:cBhvr>
                                      <p:to>
                                        <p:strVal val="visible"/>
                                      </p:to>
                                    </p:set>
                                    <p:animEffect transition="in" filter="diamond(out)">
                                      <p:cBhvr>
                                        <p:cTn id="49" dur="3000"/>
                                        <p:tgtEl>
                                          <p:spTgt spid="94231"/>
                                        </p:tgtEl>
                                      </p:cBhvr>
                                    </p:animEffect>
                                  </p:childTnLst>
                                </p:cTn>
                              </p:par>
                              <p:par>
                                <p:cTn id="50" presetID="8" presetClass="entr" presetSubtype="32" fill="hold" grpId="0" nodeType="withEffect">
                                  <p:stCondLst>
                                    <p:cond delay="0"/>
                                  </p:stCondLst>
                                  <p:childTnLst>
                                    <p:set>
                                      <p:cBhvr>
                                        <p:cTn id="51" dur="1" fill="hold">
                                          <p:stCondLst>
                                            <p:cond delay="0"/>
                                          </p:stCondLst>
                                        </p:cTn>
                                        <p:tgtEl>
                                          <p:spTgt spid="94232"/>
                                        </p:tgtEl>
                                        <p:attrNameLst>
                                          <p:attrName>style.visibility</p:attrName>
                                        </p:attrNameLst>
                                      </p:cBhvr>
                                      <p:to>
                                        <p:strVal val="visible"/>
                                      </p:to>
                                    </p:set>
                                    <p:animEffect transition="in" filter="diamond(out)">
                                      <p:cBhvr>
                                        <p:cTn id="52" dur="3000"/>
                                        <p:tgtEl>
                                          <p:spTgt spid="94232"/>
                                        </p:tgtEl>
                                      </p:cBhvr>
                                    </p:animEffect>
                                  </p:childTnLst>
                                </p:cTn>
                              </p:par>
                              <p:par>
                                <p:cTn id="53" presetID="8" presetClass="entr" presetSubtype="32" fill="hold" grpId="0" nodeType="withEffect">
                                  <p:stCondLst>
                                    <p:cond delay="0"/>
                                  </p:stCondLst>
                                  <p:childTnLst>
                                    <p:set>
                                      <p:cBhvr>
                                        <p:cTn id="54" dur="1" fill="hold">
                                          <p:stCondLst>
                                            <p:cond delay="0"/>
                                          </p:stCondLst>
                                        </p:cTn>
                                        <p:tgtEl>
                                          <p:spTgt spid="94234"/>
                                        </p:tgtEl>
                                        <p:attrNameLst>
                                          <p:attrName>style.visibility</p:attrName>
                                        </p:attrNameLst>
                                      </p:cBhvr>
                                      <p:to>
                                        <p:strVal val="visible"/>
                                      </p:to>
                                    </p:set>
                                    <p:animEffect transition="in" filter="diamond(out)">
                                      <p:cBhvr>
                                        <p:cTn id="55" dur="3000"/>
                                        <p:tgtEl>
                                          <p:spTgt spid="94234"/>
                                        </p:tgtEl>
                                      </p:cBhvr>
                                    </p:animEffect>
                                  </p:childTnLst>
                                </p:cTn>
                              </p:par>
                              <p:par>
                                <p:cTn id="56" presetID="8" presetClass="entr" presetSubtype="32" fill="hold" grpId="0" nodeType="withEffect">
                                  <p:stCondLst>
                                    <p:cond delay="0"/>
                                  </p:stCondLst>
                                  <p:childTnLst>
                                    <p:set>
                                      <p:cBhvr>
                                        <p:cTn id="57" dur="1" fill="hold">
                                          <p:stCondLst>
                                            <p:cond delay="0"/>
                                          </p:stCondLst>
                                        </p:cTn>
                                        <p:tgtEl>
                                          <p:spTgt spid="94235"/>
                                        </p:tgtEl>
                                        <p:attrNameLst>
                                          <p:attrName>style.visibility</p:attrName>
                                        </p:attrNameLst>
                                      </p:cBhvr>
                                      <p:to>
                                        <p:strVal val="visible"/>
                                      </p:to>
                                    </p:set>
                                    <p:animEffect transition="in" filter="diamond(out)">
                                      <p:cBhvr>
                                        <p:cTn id="58" dur="3000"/>
                                        <p:tgtEl>
                                          <p:spTgt spid="94235"/>
                                        </p:tgtEl>
                                      </p:cBhvr>
                                    </p:animEffect>
                                  </p:childTnLst>
                                </p:cTn>
                              </p:par>
                              <p:par>
                                <p:cTn id="59" presetID="8" presetClass="entr" presetSubtype="32" fill="hold" grpId="0" nodeType="withEffect">
                                  <p:stCondLst>
                                    <p:cond delay="0"/>
                                  </p:stCondLst>
                                  <p:childTnLst>
                                    <p:set>
                                      <p:cBhvr>
                                        <p:cTn id="60" dur="1" fill="hold">
                                          <p:stCondLst>
                                            <p:cond delay="0"/>
                                          </p:stCondLst>
                                        </p:cTn>
                                        <p:tgtEl>
                                          <p:spTgt spid="94237"/>
                                        </p:tgtEl>
                                        <p:attrNameLst>
                                          <p:attrName>style.visibility</p:attrName>
                                        </p:attrNameLst>
                                      </p:cBhvr>
                                      <p:to>
                                        <p:strVal val="visible"/>
                                      </p:to>
                                    </p:set>
                                    <p:animEffect transition="in" filter="diamond(out)">
                                      <p:cBhvr>
                                        <p:cTn id="61" dur="3000"/>
                                        <p:tgtEl>
                                          <p:spTgt spid="94237"/>
                                        </p:tgtEl>
                                      </p:cBhvr>
                                    </p:animEffect>
                                  </p:childTnLst>
                                </p:cTn>
                              </p:par>
                              <p:par>
                                <p:cTn id="62" presetID="8" presetClass="entr" presetSubtype="32" fill="hold" grpId="0" nodeType="withEffect">
                                  <p:stCondLst>
                                    <p:cond delay="0"/>
                                  </p:stCondLst>
                                  <p:childTnLst>
                                    <p:set>
                                      <p:cBhvr>
                                        <p:cTn id="63" dur="1" fill="hold">
                                          <p:stCondLst>
                                            <p:cond delay="0"/>
                                          </p:stCondLst>
                                        </p:cTn>
                                        <p:tgtEl>
                                          <p:spTgt spid="94239"/>
                                        </p:tgtEl>
                                        <p:attrNameLst>
                                          <p:attrName>style.visibility</p:attrName>
                                        </p:attrNameLst>
                                      </p:cBhvr>
                                      <p:to>
                                        <p:strVal val="visible"/>
                                      </p:to>
                                    </p:set>
                                    <p:animEffect transition="in" filter="diamond(out)">
                                      <p:cBhvr>
                                        <p:cTn id="64" dur="3000"/>
                                        <p:tgtEl>
                                          <p:spTgt spid="94239"/>
                                        </p:tgtEl>
                                      </p:cBhvr>
                                    </p:animEffect>
                                  </p:childTnLst>
                                </p:cTn>
                              </p:par>
                              <p:par>
                                <p:cTn id="65" presetID="8" presetClass="entr" presetSubtype="32" fill="hold" grpId="0" nodeType="withEffect">
                                  <p:stCondLst>
                                    <p:cond delay="0"/>
                                  </p:stCondLst>
                                  <p:childTnLst>
                                    <p:set>
                                      <p:cBhvr>
                                        <p:cTn id="66" dur="1" fill="hold">
                                          <p:stCondLst>
                                            <p:cond delay="0"/>
                                          </p:stCondLst>
                                        </p:cTn>
                                        <p:tgtEl>
                                          <p:spTgt spid="94240"/>
                                        </p:tgtEl>
                                        <p:attrNameLst>
                                          <p:attrName>style.visibility</p:attrName>
                                        </p:attrNameLst>
                                      </p:cBhvr>
                                      <p:to>
                                        <p:strVal val="visible"/>
                                      </p:to>
                                    </p:set>
                                    <p:animEffect transition="in" filter="diamond(out)">
                                      <p:cBhvr>
                                        <p:cTn id="67" dur="3000"/>
                                        <p:tgtEl>
                                          <p:spTgt spid="94240"/>
                                        </p:tgtEl>
                                      </p:cBhvr>
                                    </p:animEffect>
                                  </p:childTnLst>
                                </p:cTn>
                              </p:par>
                              <p:par>
                                <p:cTn id="68" presetID="8" presetClass="entr" presetSubtype="32" fill="hold" grpId="0" nodeType="withEffect">
                                  <p:stCondLst>
                                    <p:cond delay="0"/>
                                  </p:stCondLst>
                                  <p:childTnLst>
                                    <p:set>
                                      <p:cBhvr>
                                        <p:cTn id="69" dur="1" fill="hold">
                                          <p:stCondLst>
                                            <p:cond delay="0"/>
                                          </p:stCondLst>
                                        </p:cTn>
                                        <p:tgtEl>
                                          <p:spTgt spid="94241"/>
                                        </p:tgtEl>
                                        <p:attrNameLst>
                                          <p:attrName>style.visibility</p:attrName>
                                        </p:attrNameLst>
                                      </p:cBhvr>
                                      <p:to>
                                        <p:strVal val="visible"/>
                                      </p:to>
                                    </p:set>
                                    <p:animEffect transition="in" filter="diamond(out)">
                                      <p:cBhvr>
                                        <p:cTn id="70" dur="3000"/>
                                        <p:tgtEl>
                                          <p:spTgt spid="94241"/>
                                        </p:tgtEl>
                                      </p:cBhvr>
                                    </p:animEffect>
                                  </p:childTnLst>
                                </p:cTn>
                              </p:par>
                              <p:par>
                                <p:cTn id="71" presetID="8" presetClass="entr" presetSubtype="32" fill="hold" grpId="0" nodeType="withEffect">
                                  <p:stCondLst>
                                    <p:cond delay="0"/>
                                  </p:stCondLst>
                                  <p:childTnLst>
                                    <p:set>
                                      <p:cBhvr>
                                        <p:cTn id="72" dur="1" fill="hold">
                                          <p:stCondLst>
                                            <p:cond delay="0"/>
                                          </p:stCondLst>
                                        </p:cTn>
                                        <p:tgtEl>
                                          <p:spTgt spid="94242"/>
                                        </p:tgtEl>
                                        <p:attrNameLst>
                                          <p:attrName>style.visibility</p:attrName>
                                        </p:attrNameLst>
                                      </p:cBhvr>
                                      <p:to>
                                        <p:strVal val="visible"/>
                                      </p:to>
                                    </p:set>
                                    <p:animEffect transition="in" filter="diamond(out)">
                                      <p:cBhvr>
                                        <p:cTn id="73" dur="3000"/>
                                        <p:tgtEl>
                                          <p:spTgt spid="94242"/>
                                        </p:tgtEl>
                                      </p:cBhvr>
                                    </p:animEffect>
                                  </p:childTnLst>
                                </p:cTn>
                              </p:par>
                              <p:par>
                                <p:cTn id="74" presetID="8" presetClass="entr" presetSubtype="32" fill="hold" grpId="0" nodeType="withEffect">
                                  <p:stCondLst>
                                    <p:cond delay="0"/>
                                  </p:stCondLst>
                                  <p:childTnLst>
                                    <p:set>
                                      <p:cBhvr>
                                        <p:cTn id="75" dur="1" fill="hold">
                                          <p:stCondLst>
                                            <p:cond delay="0"/>
                                          </p:stCondLst>
                                        </p:cTn>
                                        <p:tgtEl>
                                          <p:spTgt spid="94243"/>
                                        </p:tgtEl>
                                        <p:attrNameLst>
                                          <p:attrName>style.visibility</p:attrName>
                                        </p:attrNameLst>
                                      </p:cBhvr>
                                      <p:to>
                                        <p:strVal val="visible"/>
                                      </p:to>
                                    </p:set>
                                    <p:animEffect transition="in" filter="diamond(out)">
                                      <p:cBhvr>
                                        <p:cTn id="76" dur="3000"/>
                                        <p:tgtEl>
                                          <p:spTgt spid="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p:bldP spid="94215" grpId="0" animBg="1"/>
      <p:bldP spid="94216" grpId="0" animBg="1"/>
      <p:bldP spid="94218" grpId="0" animBg="1"/>
      <p:bldP spid="94219" grpId="0" animBg="1"/>
      <p:bldP spid="94221" grpId="0" animBg="1"/>
      <p:bldP spid="94222" grpId="0" animBg="1"/>
      <p:bldP spid="94223" grpId="0" animBg="1"/>
      <p:bldP spid="94224" grpId="0" animBg="1"/>
      <p:bldP spid="94225" grpId="0" animBg="1"/>
      <p:bldP spid="94226" grpId="0" animBg="1"/>
      <p:bldP spid="94228" grpId="0"/>
      <p:bldP spid="94229" grpId="0" animBg="1"/>
      <p:bldP spid="94230" grpId="0" animBg="1"/>
      <p:bldP spid="94231" grpId="0"/>
      <p:bldP spid="94232" grpId="0" animBg="1"/>
      <p:bldP spid="94234" grpId="0" animBg="1"/>
      <p:bldP spid="94235" grpId="0" animBg="1"/>
      <p:bldP spid="94237" grpId="0" animBg="1"/>
      <p:bldP spid="94239" grpId="0" animBg="1"/>
      <p:bldP spid="94240" grpId="0" animBg="1"/>
      <p:bldP spid="94241" grpId="0" animBg="1"/>
      <p:bldP spid="94242" grpId="0" animBg="1"/>
      <p:bldP spid="9424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r" rtl="1"/>
            <a:r>
              <a:rPr lang="fa-IR" sz="2400" b="1" dirty="0"/>
              <a:t> </a:t>
            </a:r>
            <a:r>
              <a:rPr lang="fa-IR" sz="2400" dirty="0"/>
              <a:t>مثال 13: </a:t>
            </a:r>
            <a:r>
              <a:rPr lang="fa-IR" sz="2400" b="1" dirty="0"/>
              <a:t>برنامه ای بنویسید که عدد </a:t>
            </a:r>
            <a:r>
              <a:rPr lang="en-US" sz="2400" b="1" dirty="0"/>
              <a:t>N</a:t>
            </a:r>
            <a:r>
              <a:rPr lang="fa-IR" sz="2400" b="1" dirty="0"/>
              <a:t> را خوانده، و مجموع ارقام آن را نشان دهد.</a:t>
            </a:r>
            <a:endParaRPr lang="en-US" sz="2400" b="1" dirty="0"/>
          </a:p>
        </p:txBody>
      </p:sp>
      <p:sp>
        <p:nvSpPr>
          <p:cNvPr id="96262" name="Oval 6"/>
          <p:cNvSpPr>
            <a:spLocks noChangeArrowheads="1"/>
          </p:cNvSpPr>
          <p:nvPr/>
        </p:nvSpPr>
        <p:spPr bwMode="auto">
          <a:xfrm>
            <a:off x="2222477" y="1412875"/>
            <a:ext cx="863600" cy="215900"/>
          </a:xfrm>
          <a:prstGeom prst="ellipse">
            <a:avLst/>
          </a:prstGeom>
          <a:solidFill>
            <a:schemeClr val="accent1"/>
          </a:solidFill>
          <a:ln w="9525">
            <a:solidFill>
              <a:schemeClr val="tx1"/>
            </a:solidFill>
            <a:round/>
            <a:headEnd/>
            <a:tailEnd/>
          </a:ln>
          <a:effectLst/>
        </p:spPr>
        <p:txBody>
          <a:bodyPr wrap="none" anchor="ctr"/>
          <a:lstStyle/>
          <a:p>
            <a:pPr algn="ctr" rtl="0" eaLnBrk="0" hangingPunct="0"/>
            <a:r>
              <a:rPr lang="fa-IR" sz="1400"/>
              <a:t>شروع</a:t>
            </a:r>
            <a:endParaRPr lang="en-US" sz="1400"/>
          </a:p>
        </p:txBody>
      </p:sp>
      <p:sp>
        <p:nvSpPr>
          <p:cNvPr id="96264" name="Line 8"/>
          <p:cNvSpPr>
            <a:spLocks noChangeShapeType="1"/>
          </p:cNvSpPr>
          <p:nvPr/>
        </p:nvSpPr>
        <p:spPr bwMode="auto">
          <a:xfrm>
            <a:off x="2654277" y="1628775"/>
            <a:ext cx="0" cy="215900"/>
          </a:xfrm>
          <a:prstGeom prst="line">
            <a:avLst/>
          </a:prstGeom>
          <a:noFill/>
          <a:ln w="9525">
            <a:solidFill>
              <a:schemeClr val="tx1"/>
            </a:solidFill>
            <a:round/>
            <a:headEnd/>
            <a:tailEnd type="triangle" w="med" len="med"/>
          </a:ln>
          <a:effectLst/>
        </p:spPr>
        <p:txBody>
          <a:bodyPr/>
          <a:lstStyle/>
          <a:p>
            <a:endParaRPr lang="en-US"/>
          </a:p>
        </p:txBody>
      </p:sp>
      <p:sp>
        <p:nvSpPr>
          <p:cNvPr id="96265" name="AutoShape 9"/>
          <p:cNvSpPr>
            <a:spLocks noChangeArrowheads="1"/>
          </p:cNvSpPr>
          <p:nvPr/>
        </p:nvSpPr>
        <p:spPr bwMode="auto">
          <a:xfrm>
            <a:off x="2149452" y="1844675"/>
            <a:ext cx="1008063" cy="215900"/>
          </a:xfrm>
          <a:prstGeom prst="flowChartInputOutpu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N</a:t>
            </a:r>
          </a:p>
        </p:txBody>
      </p:sp>
      <p:sp>
        <p:nvSpPr>
          <p:cNvPr id="96267" name="Line 11"/>
          <p:cNvSpPr>
            <a:spLocks noChangeShapeType="1"/>
          </p:cNvSpPr>
          <p:nvPr/>
        </p:nvSpPr>
        <p:spPr bwMode="auto">
          <a:xfrm>
            <a:off x="2654277" y="2060575"/>
            <a:ext cx="0" cy="215900"/>
          </a:xfrm>
          <a:prstGeom prst="line">
            <a:avLst/>
          </a:prstGeom>
          <a:noFill/>
          <a:ln w="9525">
            <a:solidFill>
              <a:schemeClr val="tx1"/>
            </a:solidFill>
            <a:round/>
            <a:headEnd/>
            <a:tailEnd type="triangle" w="med" len="med"/>
          </a:ln>
          <a:effectLst/>
        </p:spPr>
        <p:txBody>
          <a:bodyPr/>
          <a:lstStyle/>
          <a:p>
            <a:endParaRPr lang="en-US"/>
          </a:p>
        </p:txBody>
      </p:sp>
      <p:sp>
        <p:nvSpPr>
          <p:cNvPr id="96268" name="Rectangle 12"/>
          <p:cNvSpPr>
            <a:spLocks noChangeArrowheads="1"/>
          </p:cNvSpPr>
          <p:nvPr/>
        </p:nvSpPr>
        <p:spPr bwMode="auto">
          <a:xfrm>
            <a:off x="2149452" y="2276475"/>
            <a:ext cx="935038" cy="287338"/>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SUM ← 0</a:t>
            </a:r>
          </a:p>
        </p:txBody>
      </p:sp>
      <p:sp>
        <p:nvSpPr>
          <p:cNvPr id="96270" name="Line 14"/>
          <p:cNvSpPr>
            <a:spLocks noChangeShapeType="1"/>
          </p:cNvSpPr>
          <p:nvPr/>
        </p:nvSpPr>
        <p:spPr bwMode="auto">
          <a:xfrm>
            <a:off x="2654277" y="2565400"/>
            <a:ext cx="0" cy="215900"/>
          </a:xfrm>
          <a:prstGeom prst="line">
            <a:avLst/>
          </a:prstGeom>
          <a:noFill/>
          <a:ln w="9525">
            <a:solidFill>
              <a:schemeClr val="tx1"/>
            </a:solidFill>
            <a:round/>
            <a:headEnd/>
            <a:tailEnd type="triangle" w="med" len="med"/>
          </a:ln>
          <a:effectLst/>
        </p:spPr>
        <p:txBody>
          <a:bodyPr/>
          <a:lstStyle/>
          <a:p>
            <a:endParaRPr lang="en-US"/>
          </a:p>
        </p:txBody>
      </p:sp>
      <p:sp>
        <p:nvSpPr>
          <p:cNvPr id="96271" name="Oval 15"/>
          <p:cNvSpPr>
            <a:spLocks noChangeArrowheads="1"/>
          </p:cNvSpPr>
          <p:nvPr/>
        </p:nvSpPr>
        <p:spPr bwMode="auto">
          <a:xfrm>
            <a:off x="2581252" y="2781300"/>
            <a:ext cx="217488"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6272" name="Rectangle 16"/>
          <p:cNvSpPr>
            <a:spLocks noChangeArrowheads="1"/>
          </p:cNvSpPr>
          <p:nvPr/>
        </p:nvSpPr>
        <p:spPr bwMode="auto">
          <a:xfrm>
            <a:off x="1717652" y="3213100"/>
            <a:ext cx="1800225" cy="3603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6273" name="Line 17"/>
          <p:cNvSpPr>
            <a:spLocks noChangeShapeType="1"/>
          </p:cNvSpPr>
          <p:nvPr/>
        </p:nvSpPr>
        <p:spPr bwMode="auto">
          <a:xfrm>
            <a:off x="2654277" y="2997200"/>
            <a:ext cx="0" cy="215900"/>
          </a:xfrm>
          <a:prstGeom prst="line">
            <a:avLst/>
          </a:prstGeom>
          <a:noFill/>
          <a:ln w="9525">
            <a:solidFill>
              <a:schemeClr val="tx1"/>
            </a:solidFill>
            <a:round/>
            <a:headEnd/>
            <a:tailEnd type="triangle" w="med" len="med"/>
          </a:ln>
          <a:effectLst/>
        </p:spPr>
        <p:txBody>
          <a:bodyPr/>
          <a:lstStyle/>
          <a:p>
            <a:endParaRPr lang="en-US"/>
          </a:p>
        </p:txBody>
      </p:sp>
      <p:graphicFrame>
        <p:nvGraphicFramePr>
          <p:cNvPr id="96274" name="Object 18"/>
          <p:cNvGraphicFramePr>
            <a:graphicFrameLocks noGrp="1" noChangeAspect="1"/>
          </p:cNvGraphicFramePr>
          <p:nvPr>
            <p:ph sz="quarter" idx="3"/>
          </p:nvPr>
        </p:nvGraphicFramePr>
        <p:xfrm>
          <a:off x="1717652" y="3246438"/>
          <a:ext cx="1779588" cy="222250"/>
        </p:xfrm>
        <a:graphic>
          <a:graphicData uri="http://schemas.openxmlformats.org/presentationml/2006/ole">
            <mc:AlternateContent xmlns:mc="http://schemas.openxmlformats.org/markup-compatibility/2006">
              <mc:Choice xmlns:v="urn:schemas-microsoft-com:vml" Requires="v">
                <p:oleObj spid="_x0000_s188456" name="Equation" r:id="rId3" imgW="1625400" imgH="203040" progId="Equation.3">
                  <p:embed/>
                </p:oleObj>
              </mc:Choice>
              <mc:Fallback>
                <p:oleObj name="Equation" r:id="rId3" imgW="162540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52" y="3246438"/>
                        <a:ext cx="1779588"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76" name="Rectangle 20"/>
          <p:cNvSpPr>
            <a:spLocks noChangeArrowheads="1"/>
          </p:cNvSpPr>
          <p:nvPr/>
        </p:nvSpPr>
        <p:spPr bwMode="auto">
          <a:xfrm>
            <a:off x="1717652" y="3789363"/>
            <a:ext cx="1871663" cy="360362"/>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SUM ← SUM+A</a:t>
            </a:r>
          </a:p>
        </p:txBody>
      </p:sp>
      <p:sp>
        <p:nvSpPr>
          <p:cNvPr id="96277" name="Line 21"/>
          <p:cNvSpPr>
            <a:spLocks noChangeShapeType="1"/>
          </p:cNvSpPr>
          <p:nvPr/>
        </p:nvSpPr>
        <p:spPr bwMode="auto">
          <a:xfrm>
            <a:off x="2654277" y="3573463"/>
            <a:ext cx="0" cy="215900"/>
          </a:xfrm>
          <a:prstGeom prst="line">
            <a:avLst/>
          </a:prstGeom>
          <a:noFill/>
          <a:ln w="9525">
            <a:solidFill>
              <a:schemeClr val="tx1"/>
            </a:solidFill>
            <a:round/>
            <a:headEnd/>
            <a:tailEnd type="triangle" w="med" len="med"/>
          </a:ln>
          <a:effectLst/>
        </p:spPr>
        <p:txBody>
          <a:bodyPr/>
          <a:lstStyle/>
          <a:p>
            <a:endParaRPr lang="en-US"/>
          </a:p>
        </p:txBody>
      </p:sp>
      <p:sp>
        <p:nvSpPr>
          <p:cNvPr id="96278" name="Rectangle 22"/>
          <p:cNvSpPr>
            <a:spLocks noChangeArrowheads="1"/>
          </p:cNvSpPr>
          <p:nvPr/>
        </p:nvSpPr>
        <p:spPr bwMode="auto">
          <a:xfrm>
            <a:off x="1717652" y="4365625"/>
            <a:ext cx="1871663" cy="360363"/>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endParaRPr lang="en-US" sz="1400"/>
          </a:p>
        </p:txBody>
      </p:sp>
      <p:sp>
        <p:nvSpPr>
          <p:cNvPr id="96279" name="Line 23"/>
          <p:cNvSpPr>
            <a:spLocks noChangeShapeType="1"/>
          </p:cNvSpPr>
          <p:nvPr/>
        </p:nvSpPr>
        <p:spPr bwMode="auto">
          <a:xfrm>
            <a:off x="2654277" y="4149725"/>
            <a:ext cx="0" cy="215900"/>
          </a:xfrm>
          <a:prstGeom prst="line">
            <a:avLst/>
          </a:prstGeom>
          <a:noFill/>
          <a:ln w="9525">
            <a:solidFill>
              <a:schemeClr val="tx1"/>
            </a:solidFill>
            <a:round/>
            <a:headEnd/>
            <a:tailEnd type="triangle" w="med" len="med"/>
          </a:ln>
          <a:effectLst/>
        </p:spPr>
        <p:txBody>
          <a:bodyPr/>
          <a:lstStyle/>
          <a:p>
            <a:endParaRPr lang="en-US"/>
          </a:p>
        </p:txBody>
      </p:sp>
      <p:graphicFrame>
        <p:nvGraphicFramePr>
          <p:cNvPr id="96280" name="Object 24"/>
          <p:cNvGraphicFramePr>
            <a:graphicFrameLocks noChangeAspect="1"/>
          </p:cNvGraphicFramePr>
          <p:nvPr/>
        </p:nvGraphicFramePr>
        <p:xfrm>
          <a:off x="1789090" y="4378325"/>
          <a:ext cx="1728787" cy="314325"/>
        </p:xfrm>
        <a:graphic>
          <a:graphicData uri="http://schemas.openxmlformats.org/presentationml/2006/ole">
            <mc:AlternateContent xmlns:mc="http://schemas.openxmlformats.org/markup-compatibility/2006">
              <mc:Choice xmlns:v="urn:schemas-microsoft-com:vml" Requires="v">
                <p:oleObj spid="_x0000_s188457" name="Equation" r:id="rId5" imgW="1117440" imgH="203040" progId="Equation.3">
                  <p:embed/>
                </p:oleObj>
              </mc:Choice>
              <mc:Fallback>
                <p:oleObj name="Equation" r:id="rId5" imgW="111744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9090" y="4378325"/>
                        <a:ext cx="172878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81" name="Line 25"/>
          <p:cNvSpPr>
            <a:spLocks noChangeShapeType="1"/>
          </p:cNvSpPr>
          <p:nvPr/>
        </p:nvSpPr>
        <p:spPr bwMode="auto">
          <a:xfrm>
            <a:off x="2654277" y="4724400"/>
            <a:ext cx="0" cy="215900"/>
          </a:xfrm>
          <a:prstGeom prst="line">
            <a:avLst/>
          </a:prstGeom>
          <a:noFill/>
          <a:ln w="9525">
            <a:solidFill>
              <a:schemeClr val="tx1"/>
            </a:solidFill>
            <a:round/>
            <a:headEnd/>
            <a:tailEnd type="triangle" w="med" len="med"/>
          </a:ln>
          <a:effectLst/>
        </p:spPr>
        <p:txBody>
          <a:bodyPr/>
          <a:lstStyle/>
          <a:p>
            <a:endParaRPr lang="en-US"/>
          </a:p>
        </p:txBody>
      </p:sp>
      <p:sp>
        <p:nvSpPr>
          <p:cNvPr id="96282" name="AutoShape 26"/>
          <p:cNvSpPr>
            <a:spLocks noChangeArrowheads="1"/>
          </p:cNvSpPr>
          <p:nvPr/>
        </p:nvSpPr>
        <p:spPr bwMode="auto">
          <a:xfrm>
            <a:off x="2222477" y="4941888"/>
            <a:ext cx="865188" cy="574675"/>
          </a:xfrm>
          <a:prstGeom prst="flowChartDecision">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N&gt;0</a:t>
            </a:r>
          </a:p>
        </p:txBody>
      </p:sp>
      <p:sp>
        <p:nvSpPr>
          <p:cNvPr id="96284" name="Line 28"/>
          <p:cNvSpPr>
            <a:spLocks noChangeShapeType="1"/>
          </p:cNvSpPr>
          <p:nvPr/>
        </p:nvSpPr>
        <p:spPr bwMode="auto">
          <a:xfrm>
            <a:off x="2654277" y="5516563"/>
            <a:ext cx="0" cy="215900"/>
          </a:xfrm>
          <a:prstGeom prst="line">
            <a:avLst/>
          </a:prstGeom>
          <a:noFill/>
          <a:ln w="9525">
            <a:solidFill>
              <a:schemeClr val="tx1"/>
            </a:solidFill>
            <a:round/>
            <a:headEnd/>
            <a:tailEnd type="triangle" w="med" len="med"/>
          </a:ln>
          <a:effectLst/>
        </p:spPr>
        <p:txBody>
          <a:bodyPr/>
          <a:lstStyle/>
          <a:p>
            <a:endParaRPr lang="en-US"/>
          </a:p>
        </p:txBody>
      </p:sp>
      <p:sp>
        <p:nvSpPr>
          <p:cNvPr id="96285" name="Text Box 29"/>
          <p:cNvSpPr txBox="1">
            <a:spLocks noChangeArrowheads="1"/>
          </p:cNvSpPr>
          <p:nvPr/>
        </p:nvSpPr>
        <p:spPr bwMode="auto">
          <a:xfrm>
            <a:off x="2654277" y="5445125"/>
            <a:ext cx="312738" cy="304800"/>
          </a:xfrm>
          <a:prstGeom prst="rect">
            <a:avLst/>
          </a:prstGeom>
          <a:noFill/>
          <a:ln w="9525">
            <a:noFill/>
            <a:miter lim="800000"/>
            <a:headEnd/>
            <a:tailEnd/>
          </a:ln>
          <a:effectLst/>
        </p:spPr>
        <p:txBody>
          <a:bodyPr wrap="none">
            <a:spAutoFit/>
          </a:bodyPr>
          <a:lstStyle/>
          <a:p>
            <a:pPr algn="l" rtl="0" eaLnBrk="0" hangingPunct="0"/>
            <a:r>
              <a:rPr lang="en-US" sz="1400"/>
              <a:t>N</a:t>
            </a:r>
          </a:p>
        </p:txBody>
      </p:sp>
      <p:sp>
        <p:nvSpPr>
          <p:cNvPr id="96286" name="Text Box 30"/>
          <p:cNvSpPr txBox="1">
            <a:spLocks noChangeArrowheads="1"/>
          </p:cNvSpPr>
          <p:nvPr/>
        </p:nvSpPr>
        <p:spPr bwMode="auto">
          <a:xfrm>
            <a:off x="1933552" y="4941888"/>
            <a:ext cx="303213" cy="304800"/>
          </a:xfrm>
          <a:prstGeom prst="rect">
            <a:avLst/>
          </a:prstGeom>
          <a:noFill/>
          <a:ln w="9525">
            <a:noFill/>
            <a:miter lim="800000"/>
            <a:headEnd/>
            <a:tailEnd/>
          </a:ln>
          <a:effectLst/>
        </p:spPr>
        <p:txBody>
          <a:bodyPr wrap="none">
            <a:spAutoFit/>
          </a:bodyPr>
          <a:lstStyle/>
          <a:p>
            <a:pPr algn="l" rtl="0" eaLnBrk="0" hangingPunct="0"/>
            <a:r>
              <a:rPr lang="en-US" sz="1400"/>
              <a:t>Y</a:t>
            </a:r>
          </a:p>
        </p:txBody>
      </p:sp>
      <p:sp>
        <p:nvSpPr>
          <p:cNvPr id="96287" name="AutoShape 31"/>
          <p:cNvSpPr>
            <a:spLocks noChangeArrowheads="1"/>
          </p:cNvSpPr>
          <p:nvPr/>
        </p:nvSpPr>
        <p:spPr bwMode="auto">
          <a:xfrm>
            <a:off x="2222477" y="5734050"/>
            <a:ext cx="935038" cy="358775"/>
          </a:xfrm>
          <a:prstGeom prst="flowChartDocumen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SUM</a:t>
            </a:r>
          </a:p>
        </p:txBody>
      </p:sp>
      <p:sp>
        <p:nvSpPr>
          <p:cNvPr id="96289" name="Line 33"/>
          <p:cNvSpPr>
            <a:spLocks noChangeShapeType="1"/>
          </p:cNvSpPr>
          <p:nvPr/>
        </p:nvSpPr>
        <p:spPr bwMode="auto">
          <a:xfrm>
            <a:off x="2654277" y="6092825"/>
            <a:ext cx="0" cy="215900"/>
          </a:xfrm>
          <a:prstGeom prst="line">
            <a:avLst/>
          </a:prstGeom>
          <a:noFill/>
          <a:ln w="9525">
            <a:solidFill>
              <a:schemeClr val="tx1"/>
            </a:solidFill>
            <a:round/>
            <a:headEnd/>
            <a:tailEnd type="triangle" w="med" len="med"/>
          </a:ln>
          <a:effectLst/>
        </p:spPr>
        <p:txBody>
          <a:bodyPr/>
          <a:lstStyle/>
          <a:p>
            <a:endParaRPr lang="en-US"/>
          </a:p>
        </p:txBody>
      </p:sp>
      <p:sp>
        <p:nvSpPr>
          <p:cNvPr id="96290" name="Oval 34"/>
          <p:cNvSpPr>
            <a:spLocks noChangeArrowheads="1"/>
          </p:cNvSpPr>
          <p:nvPr/>
        </p:nvSpPr>
        <p:spPr bwMode="auto">
          <a:xfrm>
            <a:off x="2222477" y="6308725"/>
            <a:ext cx="863600" cy="215900"/>
          </a:xfrm>
          <a:prstGeom prst="ellipse">
            <a:avLst/>
          </a:prstGeom>
          <a:solidFill>
            <a:schemeClr val="accent1"/>
          </a:solidFill>
          <a:ln w="9525">
            <a:solidFill>
              <a:schemeClr val="tx1"/>
            </a:solidFill>
            <a:round/>
            <a:headEnd/>
            <a:tailEnd/>
          </a:ln>
          <a:effectLst/>
        </p:spPr>
        <p:txBody>
          <a:bodyPr wrap="none" anchor="ctr"/>
          <a:lstStyle/>
          <a:p>
            <a:pPr algn="ctr" rtl="0" eaLnBrk="0" hangingPunct="0"/>
            <a:r>
              <a:rPr lang="fa-IR" sz="1400"/>
              <a:t>پایان</a:t>
            </a:r>
            <a:endParaRPr lang="en-US" sz="1400"/>
          </a:p>
        </p:txBody>
      </p:sp>
      <p:sp>
        <p:nvSpPr>
          <p:cNvPr id="96291" name="Line 35"/>
          <p:cNvSpPr>
            <a:spLocks noChangeShapeType="1"/>
          </p:cNvSpPr>
          <p:nvPr/>
        </p:nvSpPr>
        <p:spPr bwMode="auto">
          <a:xfrm flipH="1">
            <a:off x="1285852" y="5229225"/>
            <a:ext cx="936625" cy="0"/>
          </a:xfrm>
          <a:prstGeom prst="line">
            <a:avLst/>
          </a:prstGeom>
          <a:noFill/>
          <a:ln w="9525">
            <a:solidFill>
              <a:schemeClr val="tx1"/>
            </a:solidFill>
            <a:round/>
            <a:headEnd/>
            <a:tailEnd/>
          </a:ln>
          <a:effectLst/>
        </p:spPr>
        <p:txBody>
          <a:bodyPr/>
          <a:lstStyle/>
          <a:p>
            <a:endParaRPr lang="en-US"/>
          </a:p>
        </p:txBody>
      </p:sp>
      <p:sp>
        <p:nvSpPr>
          <p:cNvPr id="96292" name="Line 36"/>
          <p:cNvSpPr>
            <a:spLocks noChangeShapeType="1"/>
          </p:cNvSpPr>
          <p:nvPr/>
        </p:nvSpPr>
        <p:spPr bwMode="auto">
          <a:xfrm flipV="1">
            <a:off x="1285852" y="2924175"/>
            <a:ext cx="0" cy="2305050"/>
          </a:xfrm>
          <a:prstGeom prst="line">
            <a:avLst/>
          </a:prstGeom>
          <a:noFill/>
          <a:ln w="9525">
            <a:solidFill>
              <a:schemeClr val="tx1"/>
            </a:solidFill>
            <a:round/>
            <a:headEnd/>
            <a:tailEnd/>
          </a:ln>
          <a:effectLst/>
        </p:spPr>
        <p:txBody>
          <a:bodyPr/>
          <a:lstStyle/>
          <a:p>
            <a:endParaRPr lang="en-US"/>
          </a:p>
        </p:txBody>
      </p:sp>
      <p:sp>
        <p:nvSpPr>
          <p:cNvPr id="96293" name="Line 37"/>
          <p:cNvSpPr>
            <a:spLocks noChangeShapeType="1"/>
          </p:cNvSpPr>
          <p:nvPr/>
        </p:nvSpPr>
        <p:spPr bwMode="auto">
          <a:xfrm>
            <a:off x="1285852" y="2924175"/>
            <a:ext cx="1295400" cy="0"/>
          </a:xfrm>
          <a:prstGeom prst="line">
            <a:avLst/>
          </a:prstGeom>
          <a:noFill/>
          <a:ln w="9525">
            <a:solidFill>
              <a:schemeClr val="tx1"/>
            </a:solidFill>
            <a:round/>
            <a:headEnd/>
            <a:tailEnd type="triangle" w="med" len="med"/>
          </a:ln>
          <a:effectLst/>
        </p:spPr>
        <p:txBody>
          <a:bodyPr/>
          <a:lstStyle/>
          <a:p>
            <a:endParaRPr lang="en-US"/>
          </a:p>
        </p:txBody>
      </p:sp>
      <p:sp>
        <p:nvSpPr>
          <p:cNvPr id="35" name="Rectangle 3"/>
          <p:cNvSpPr txBox="1">
            <a:spLocks noChangeArrowheads="1"/>
          </p:cNvSpPr>
          <p:nvPr/>
        </p:nvSpPr>
        <p:spPr bwMode="auto">
          <a:xfrm>
            <a:off x="457200" y="1457348"/>
            <a:ext cx="8218488"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a-IR"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a-IR"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mn-cs"/>
              </a:rPr>
              <a:t>145 =&gt; 1+4+5 = 10</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fade">
                                      <p:cBhvr>
                                        <p:cTn id="7" dur="800" decel="100000"/>
                                        <p:tgtEl>
                                          <p:spTgt spid="96262"/>
                                        </p:tgtEl>
                                      </p:cBhvr>
                                    </p:animEffect>
                                    <p:anim calcmode="lin" valueType="num">
                                      <p:cBhvr>
                                        <p:cTn id="8" dur="800" decel="100000" fill="hold"/>
                                        <p:tgtEl>
                                          <p:spTgt spid="96262"/>
                                        </p:tgtEl>
                                        <p:attrNameLst>
                                          <p:attrName>style.rotation</p:attrName>
                                        </p:attrNameLst>
                                      </p:cBhvr>
                                      <p:tavLst>
                                        <p:tav tm="0">
                                          <p:val>
                                            <p:fltVal val="-90"/>
                                          </p:val>
                                        </p:tav>
                                        <p:tav tm="100000">
                                          <p:val>
                                            <p:fltVal val="0"/>
                                          </p:val>
                                        </p:tav>
                                      </p:tavLst>
                                    </p:anim>
                                    <p:anim calcmode="lin" valueType="num">
                                      <p:cBhvr>
                                        <p:cTn id="9" dur="800" decel="100000" fill="hold"/>
                                        <p:tgtEl>
                                          <p:spTgt spid="96262"/>
                                        </p:tgtEl>
                                        <p:attrNameLst>
                                          <p:attrName>ppt_x</p:attrName>
                                        </p:attrNameLst>
                                      </p:cBhvr>
                                      <p:tavLst>
                                        <p:tav tm="0">
                                          <p:val>
                                            <p:strVal val="#ppt_x+0.4"/>
                                          </p:val>
                                        </p:tav>
                                        <p:tav tm="100000">
                                          <p:val>
                                            <p:strVal val="#ppt_x-0.05"/>
                                          </p:val>
                                        </p:tav>
                                      </p:tavLst>
                                    </p:anim>
                                    <p:anim calcmode="lin" valueType="num">
                                      <p:cBhvr>
                                        <p:cTn id="10" dur="800" decel="100000" fill="hold"/>
                                        <p:tgtEl>
                                          <p:spTgt spid="962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62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626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96264"/>
                                        </p:tgtEl>
                                        <p:attrNameLst>
                                          <p:attrName>style.visibility</p:attrName>
                                        </p:attrNameLst>
                                      </p:cBhvr>
                                      <p:to>
                                        <p:strVal val="visible"/>
                                      </p:to>
                                    </p:set>
                                    <p:animEffect transition="in" filter="fade">
                                      <p:cBhvr>
                                        <p:cTn id="15" dur="800" decel="100000"/>
                                        <p:tgtEl>
                                          <p:spTgt spid="96264"/>
                                        </p:tgtEl>
                                      </p:cBhvr>
                                    </p:animEffect>
                                    <p:anim calcmode="lin" valueType="num">
                                      <p:cBhvr>
                                        <p:cTn id="16" dur="800" decel="100000" fill="hold"/>
                                        <p:tgtEl>
                                          <p:spTgt spid="96264"/>
                                        </p:tgtEl>
                                        <p:attrNameLst>
                                          <p:attrName>style.rotation</p:attrName>
                                        </p:attrNameLst>
                                      </p:cBhvr>
                                      <p:tavLst>
                                        <p:tav tm="0">
                                          <p:val>
                                            <p:fltVal val="-90"/>
                                          </p:val>
                                        </p:tav>
                                        <p:tav tm="100000">
                                          <p:val>
                                            <p:fltVal val="0"/>
                                          </p:val>
                                        </p:tav>
                                      </p:tavLst>
                                    </p:anim>
                                    <p:anim calcmode="lin" valueType="num">
                                      <p:cBhvr>
                                        <p:cTn id="17" dur="800" decel="100000" fill="hold"/>
                                        <p:tgtEl>
                                          <p:spTgt spid="96264"/>
                                        </p:tgtEl>
                                        <p:attrNameLst>
                                          <p:attrName>ppt_x</p:attrName>
                                        </p:attrNameLst>
                                      </p:cBhvr>
                                      <p:tavLst>
                                        <p:tav tm="0">
                                          <p:val>
                                            <p:strVal val="#ppt_x+0.4"/>
                                          </p:val>
                                        </p:tav>
                                        <p:tav tm="100000">
                                          <p:val>
                                            <p:strVal val="#ppt_x-0.05"/>
                                          </p:val>
                                        </p:tav>
                                      </p:tavLst>
                                    </p:anim>
                                    <p:anim calcmode="lin" valueType="num">
                                      <p:cBhvr>
                                        <p:cTn id="18" dur="800" decel="100000" fill="hold"/>
                                        <p:tgtEl>
                                          <p:spTgt spid="962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62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626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96265"/>
                                        </p:tgtEl>
                                        <p:attrNameLst>
                                          <p:attrName>style.visibility</p:attrName>
                                        </p:attrNameLst>
                                      </p:cBhvr>
                                      <p:to>
                                        <p:strVal val="visible"/>
                                      </p:to>
                                    </p:set>
                                    <p:animEffect transition="in" filter="fade">
                                      <p:cBhvr>
                                        <p:cTn id="23" dur="800" decel="100000"/>
                                        <p:tgtEl>
                                          <p:spTgt spid="96265"/>
                                        </p:tgtEl>
                                      </p:cBhvr>
                                    </p:animEffect>
                                    <p:anim calcmode="lin" valueType="num">
                                      <p:cBhvr>
                                        <p:cTn id="24" dur="800" decel="100000" fill="hold"/>
                                        <p:tgtEl>
                                          <p:spTgt spid="96265"/>
                                        </p:tgtEl>
                                        <p:attrNameLst>
                                          <p:attrName>style.rotation</p:attrName>
                                        </p:attrNameLst>
                                      </p:cBhvr>
                                      <p:tavLst>
                                        <p:tav tm="0">
                                          <p:val>
                                            <p:fltVal val="-90"/>
                                          </p:val>
                                        </p:tav>
                                        <p:tav tm="100000">
                                          <p:val>
                                            <p:fltVal val="0"/>
                                          </p:val>
                                        </p:tav>
                                      </p:tavLst>
                                    </p:anim>
                                    <p:anim calcmode="lin" valueType="num">
                                      <p:cBhvr>
                                        <p:cTn id="25" dur="800" decel="100000" fill="hold"/>
                                        <p:tgtEl>
                                          <p:spTgt spid="96265"/>
                                        </p:tgtEl>
                                        <p:attrNameLst>
                                          <p:attrName>ppt_x</p:attrName>
                                        </p:attrNameLst>
                                      </p:cBhvr>
                                      <p:tavLst>
                                        <p:tav tm="0">
                                          <p:val>
                                            <p:strVal val="#ppt_x+0.4"/>
                                          </p:val>
                                        </p:tav>
                                        <p:tav tm="100000">
                                          <p:val>
                                            <p:strVal val="#ppt_x-0.05"/>
                                          </p:val>
                                        </p:tav>
                                      </p:tavLst>
                                    </p:anim>
                                    <p:anim calcmode="lin" valueType="num">
                                      <p:cBhvr>
                                        <p:cTn id="26" dur="800" decel="100000" fill="hold"/>
                                        <p:tgtEl>
                                          <p:spTgt spid="9626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626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6265"/>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96267"/>
                                        </p:tgtEl>
                                        <p:attrNameLst>
                                          <p:attrName>style.visibility</p:attrName>
                                        </p:attrNameLst>
                                      </p:cBhvr>
                                      <p:to>
                                        <p:strVal val="visible"/>
                                      </p:to>
                                    </p:set>
                                    <p:animEffect transition="in" filter="fade">
                                      <p:cBhvr>
                                        <p:cTn id="31" dur="800" decel="100000"/>
                                        <p:tgtEl>
                                          <p:spTgt spid="96267"/>
                                        </p:tgtEl>
                                      </p:cBhvr>
                                    </p:animEffect>
                                    <p:anim calcmode="lin" valueType="num">
                                      <p:cBhvr>
                                        <p:cTn id="32" dur="800" decel="100000" fill="hold"/>
                                        <p:tgtEl>
                                          <p:spTgt spid="96267"/>
                                        </p:tgtEl>
                                        <p:attrNameLst>
                                          <p:attrName>style.rotation</p:attrName>
                                        </p:attrNameLst>
                                      </p:cBhvr>
                                      <p:tavLst>
                                        <p:tav tm="0">
                                          <p:val>
                                            <p:fltVal val="-90"/>
                                          </p:val>
                                        </p:tav>
                                        <p:tav tm="100000">
                                          <p:val>
                                            <p:fltVal val="0"/>
                                          </p:val>
                                        </p:tav>
                                      </p:tavLst>
                                    </p:anim>
                                    <p:anim calcmode="lin" valueType="num">
                                      <p:cBhvr>
                                        <p:cTn id="33" dur="800" decel="100000" fill="hold"/>
                                        <p:tgtEl>
                                          <p:spTgt spid="96267"/>
                                        </p:tgtEl>
                                        <p:attrNameLst>
                                          <p:attrName>ppt_x</p:attrName>
                                        </p:attrNameLst>
                                      </p:cBhvr>
                                      <p:tavLst>
                                        <p:tav tm="0">
                                          <p:val>
                                            <p:strVal val="#ppt_x+0.4"/>
                                          </p:val>
                                        </p:tav>
                                        <p:tav tm="100000">
                                          <p:val>
                                            <p:strVal val="#ppt_x-0.05"/>
                                          </p:val>
                                        </p:tav>
                                      </p:tavLst>
                                    </p:anim>
                                    <p:anim calcmode="lin" valueType="num">
                                      <p:cBhvr>
                                        <p:cTn id="34" dur="800" decel="100000" fill="hold"/>
                                        <p:tgtEl>
                                          <p:spTgt spid="9626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626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6267"/>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96268"/>
                                        </p:tgtEl>
                                        <p:attrNameLst>
                                          <p:attrName>style.visibility</p:attrName>
                                        </p:attrNameLst>
                                      </p:cBhvr>
                                      <p:to>
                                        <p:strVal val="visible"/>
                                      </p:to>
                                    </p:set>
                                    <p:animEffect transition="in" filter="fade">
                                      <p:cBhvr>
                                        <p:cTn id="39" dur="800" decel="100000"/>
                                        <p:tgtEl>
                                          <p:spTgt spid="96268"/>
                                        </p:tgtEl>
                                      </p:cBhvr>
                                    </p:animEffect>
                                    <p:anim calcmode="lin" valueType="num">
                                      <p:cBhvr>
                                        <p:cTn id="40" dur="800" decel="100000" fill="hold"/>
                                        <p:tgtEl>
                                          <p:spTgt spid="96268"/>
                                        </p:tgtEl>
                                        <p:attrNameLst>
                                          <p:attrName>style.rotation</p:attrName>
                                        </p:attrNameLst>
                                      </p:cBhvr>
                                      <p:tavLst>
                                        <p:tav tm="0">
                                          <p:val>
                                            <p:fltVal val="-90"/>
                                          </p:val>
                                        </p:tav>
                                        <p:tav tm="100000">
                                          <p:val>
                                            <p:fltVal val="0"/>
                                          </p:val>
                                        </p:tav>
                                      </p:tavLst>
                                    </p:anim>
                                    <p:anim calcmode="lin" valueType="num">
                                      <p:cBhvr>
                                        <p:cTn id="41" dur="800" decel="100000" fill="hold"/>
                                        <p:tgtEl>
                                          <p:spTgt spid="96268"/>
                                        </p:tgtEl>
                                        <p:attrNameLst>
                                          <p:attrName>ppt_x</p:attrName>
                                        </p:attrNameLst>
                                      </p:cBhvr>
                                      <p:tavLst>
                                        <p:tav tm="0">
                                          <p:val>
                                            <p:strVal val="#ppt_x+0.4"/>
                                          </p:val>
                                        </p:tav>
                                        <p:tav tm="100000">
                                          <p:val>
                                            <p:strVal val="#ppt_x-0.05"/>
                                          </p:val>
                                        </p:tav>
                                      </p:tavLst>
                                    </p:anim>
                                    <p:anim calcmode="lin" valueType="num">
                                      <p:cBhvr>
                                        <p:cTn id="42" dur="800" decel="100000" fill="hold"/>
                                        <p:tgtEl>
                                          <p:spTgt spid="9626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9626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96268"/>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96270"/>
                                        </p:tgtEl>
                                        <p:attrNameLst>
                                          <p:attrName>style.visibility</p:attrName>
                                        </p:attrNameLst>
                                      </p:cBhvr>
                                      <p:to>
                                        <p:strVal val="visible"/>
                                      </p:to>
                                    </p:set>
                                    <p:animEffect transition="in" filter="fade">
                                      <p:cBhvr>
                                        <p:cTn id="47" dur="800" decel="100000"/>
                                        <p:tgtEl>
                                          <p:spTgt spid="96270"/>
                                        </p:tgtEl>
                                      </p:cBhvr>
                                    </p:animEffect>
                                    <p:anim calcmode="lin" valueType="num">
                                      <p:cBhvr>
                                        <p:cTn id="48" dur="800" decel="100000" fill="hold"/>
                                        <p:tgtEl>
                                          <p:spTgt spid="96270"/>
                                        </p:tgtEl>
                                        <p:attrNameLst>
                                          <p:attrName>style.rotation</p:attrName>
                                        </p:attrNameLst>
                                      </p:cBhvr>
                                      <p:tavLst>
                                        <p:tav tm="0">
                                          <p:val>
                                            <p:fltVal val="-90"/>
                                          </p:val>
                                        </p:tav>
                                        <p:tav tm="100000">
                                          <p:val>
                                            <p:fltVal val="0"/>
                                          </p:val>
                                        </p:tav>
                                      </p:tavLst>
                                    </p:anim>
                                    <p:anim calcmode="lin" valueType="num">
                                      <p:cBhvr>
                                        <p:cTn id="49" dur="800" decel="100000" fill="hold"/>
                                        <p:tgtEl>
                                          <p:spTgt spid="96270"/>
                                        </p:tgtEl>
                                        <p:attrNameLst>
                                          <p:attrName>ppt_x</p:attrName>
                                        </p:attrNameLst>
                                      </p:cBhvr>
                                      <p:tavLst>
                                        <p:tav tm="0">
                                          <p:val>
                                            <p:strVal val="#ppt_x+0.4"/>
                                          </p:val>
                                        </p:tav>
                                        <p:tav tm="100000">
                                          <p:val>
                                            <p:strVal val="#ppt_x-0.05"/>
                                          </p:val>
                                        </p:tav>
                                      </p:tavLst>
                                    </p:anim>
                                    <p:anim calcmode="lin" valueType="num">
                                      <p:cBhvr>
                                        <p:cTn id="50" dur="800" decel="100000" fill="hold"/>
                                        <p:tgtEl>
                                          <p:spTgt spid="96270"/>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6270"/>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6270"/>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96271"/>
                                        </p:tgtEl>
                                        <p:attrNameLst>
                                          <p:attrName>style.visibility</p:attrName>
                                        </p:attrNameLst>
                                      </p:cBhvr>
                                      <p:to>
                                        <p:strVal val="visible"/>
                                      </p:to>
                                    </p:set>
                                    <p:animEffect transition="in" filter="fade">
                                      <p:cBhvr>
                                        <p:cTn id="55" dur="800" decel="100000"/>
                                        <p:tgtEl>
                                          <p:spTgt spid="96271"/>
                                        </p:tgtEl>
                                      </p:cBhvr>
                                    </p:animEffect>
                                    <p:anim calcmode="lin" valueType="num">
                                      <p:cBhvr>
                                        <p:cTn id="56" dur="800" decel="100000" fill="hold"/>
                                        <p:tgtEl>
                                          <p:spTgt spid="96271"/>
                                        </p:tgtEl>
                                        <p:attrNameLst>
                                          <p:attrName>style.rotation</p:attrName>
                                        </p:attrNameLst>
                                      </p:cBhvr>
                                      <p:tavLst>
                                        <p:tav tm="0">
                                          <p:val>
                                            <p:fltVal val="-90"/>
                                          </p:val>
                                        </p:tav>
                                        <p:tav tm="100000">
                                          <p:val>
                                            <p:fltVal val="0"/>
                                          </p:val>
                                        </p:tav>
                                      </p:tavLst>
                                    </p:anim>
                                    <p:anim calcmode="lin" valueType="num">
                                      <p:cBhvr>
                                        <p:cTn id="57" dur="800" decel="100000" fill="hold"/>
                                        <p:tgtEl>
                                          <p:spTgt spid="96271"/>
                                        </p:tgtEl>
                                        <p:attrNameLst>
                                          <p:attrName>ppt_x</p:attrName>
                                        </p:attrNameLst>
                                      </p:cBhvr>
                                      <p:tavLst>
                                        <p:tav tm="0">
                                          <p:val>
                                            <p:strVal val="#ppt_x+0.4"/>
                                          </p:val>
                                        </p:tav>
                                        <p:tav tm="100000">
                                          <p:val>
                                            <p:strVal val="#ppt_x-0.05"/>
                                          </p:val>
                                        </p:tav>
                                      </p:tavLst>
                                    </p:anim>
                                    <p:anim calcmode="lin" valueType="num">
                                      <p:cBhvr>
                                        <p:cTn id="58" dur="800" decel="100000" fill="hold"/>
                                        <p:tgtEl>
                                          <p:spTgt spid="96271"/>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96271"/>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96271"/>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96272"/>
                                        </p:tgtEl>
                                        <p:attrNameLst>
                                          <p:attrName>style.visibility</p:attrName>
                                        </p:attrNameLst>
                                      </p:cBhvr>
                                      <p:to>
                                        <p:strVal val="visible"/>
                                      </p:to>
                                    </p:set>
                                    <p:animEffect transition="in" filter="fade">
                                      <p:cBhvr>
                                        <p:cTn id="63" dur="800" decel="100000"/>
                                        <p:tgtEl>
                                          <p:spTgt spid="96272"/>
                                        </p:tgtEl>
                                      </p:cBhvr>
                                    </p:animEffect>
                                    <p:anim calcmode="lin" valueType="num">
                                      <p:cBhvr>
                                        <p:cTn id="64" dur="800" decel="100000" fill="hold"/>
                                        <p:tgtEl>
                                          <p:spTgt spid="96272"/>
                                        </p:tgtEl>
                                        <p:attrNameLst>
                                          <p:attrName>style.rotation</p:attrName>
                                        </p:attrNameLst>
                                      </p:cBhvr>
                                      <p:tavLst>
                                        <p:tav tm="0">
                                          <p:val>
                                            <p:fltVal val="-90"/>
                                          </p:val>
                                        </p:tav>
                                        <p:tav tm="100000">
                                          <p:val>
                                            <p:fltVal val="0"/>
                                          </p:val>
                                        </p:tav>
                                      </p:tavLst>
                                    </p:anim>
                                    <p:anim calcmode="lin" valueType="num">
                                      <p:cBhvr>
                                        <p:cTn id="65" dur="800" decel="100000" fill="hold"/>
                                        <p:tgtEl>
                                          <p:spTgt spid="96272"/>
                                        </p:tgtEl>
                                        <p:attrNameLst>
                                          <p:attrName>ppt_x</p:attrName>
                                        </p:attrNameLst>
                                      </p:cBhvr>
                                      <p:tavLst>
                                        <p:tav tm="0">
                                          <p:val>
                                            <p:strVal val="#ppt_x+0.4"/>
                                          </p:val>
                                        </p:tav>
                                        <p:tav tm="100000">
                                          <p:val>
                                            <p:strVal val="#ppt_x-0.05"/>
                                          </p:val>
                                        </p:tav>
                                      </p:tavLst>
                                    </p:anim>
                                    <p:anim calcmode="lin" valueType="num">
                                      <p:cBhvr>
                                        <p:cTn id="66" dur="800" decel="100000" fill="hold"/>
                                        <p:tgtEl>
                                          <p:spTgt spid="96272"/>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96272"/>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96272"/>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96273"/>
                                        </p:tgtEl>
                                        <p:attrNameLst>
                                          <p:attrName>style.visibility</p:attrName>
                                        </p:attrNameLst>
                                      </p:cBhvr>
                                      <p:to>
                                        <p:strVal val="visible"/>
                                      </p:to>
                                    </p:set>
                                    <p:animEffect transition="in" filter="fade">
                                      <p:cBhvr>
                                        <p:cTn id="71" dur="800" decel="100000"/>
                                        <p:tgtEl>
                                          <p:spTgt spid="96273"/>
                                        </p:tgtEl>
                                      </p:cBhvr>
                                    </p:animEffect>
                                    <p:anim calcmode="lin" valueType="num">
                                      <p:cBhvr>
                                        <p:cTn id="72" dur="800" decel="100000" fill="hold"/>
                                        <p:tgtEl>
                                          <p:spTgt spid="96273"/>
                                        </p:tgtEl>
                                        <p:attrNameLst>
                                          <p:attrName>style.rotation</p:attrName>
                                        </p:attrNameLst>
                                      </p:cBhvr>
                                      <p:tavLst>
                                        <p:tav tm="0">
                                          <p:val>
                                            <p:fltVal val="-90"/>
                                          </p:val>
                                        </p:tav>
                                        <p:tav tm="100000">
                                          <p:val>
                                            <p:fltVal val="0"/>
                                          </p:val>
                                        </p:tav>
                                      </p:tavLst>
                                    </p:anim>
                                    <p:anim calcmode="lin" valueType="num">
                                      <p:cBhvr>
                                        <p:cTn id="73" dur="800" decel="100000" fill="hold"/>
                                        <p:tgtEl>
                                          <p:spTgt spid="96273"/>
                                        </p:tgtEl>
                                        <p:attrNameLst>
                                          <p:attrName>ppt_x</p:attrName>
                                        </p:attrNameLst>
                                      </p:cBhvr>
                                      <p:tavLst>
                                        <p:tav tm="0">
                                          <p:val>
                                            <p:strVal val="#ppt_x+0.4"/>
                                          </p:val>
                                        </p:tav>
                                        <p:tav tm="100000">
                                          <p:val>
                                            <p:strVal val="#ppt_x-0.05"/>
                                          </p:val>
                                        </p:tav>
                                      </p:tavLst>
                                    </p:anim>
                                    <p:anim calcmode="lin" valueType="num">
                                      <p:cBhvr>
                                        <p:cTn id="74" dur="800" decel="100000" fill="hold"/>
                                        <p:tgtEl>
                                          <p:spTgt spid="96273"/>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96273"/>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96273"/>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96274"/>
                                        </p:tgtEl>
                                        <p:attrNameLst>
                                          <p:attrName>style.visibility</p:attrName>
                                        </p:attrNameLst>
                                      </p:cBhvr>
                                      <p:to>
                                        <p:strVal val="visible"/>
                                      </p:to>
                                    </p:set>
                                    <p:animEffect transition="in" filter="fade">
                                      <p:cBhvr>
                                        <p:cTn id="79" dur="800" decel="100000"/>
                                        <p:tgtEl>
                                          <p:spTgt spid="96274"/>
                                        </p:tgtEl>
                                      </p:cBhvr>
                                    </p:animEffect>
                                    <p:anim calcmode="lin" valueType="num">
                                      <p:cBhvr>
                                        <p:cTn id="80" dur="800" decel="100000" fill="hold"/>
                                        <p:tgtEl>
                                          <p:spTgt spid="96274"/>
                                        </p:tgtEl>
                                        <p:attrNameLst>
                                          <p:attrName>style.rotation</p:attrName>
                                        </p:attrNameLst>
                                      </p:cBhvr>
                                      <p:tavLst>
                                        <p:tav tm="0">
                                          <p:val>
                                            <p:fltVal val="-90"/>
                                          </p:val>
                                        </p:tav>
                                        <p:tav tm="100000">
                                          <p:val>
                                            <p:fltVal val="0"/>
                                          </p:val>
                                        </p:tav>
                                      </p:tavLst>
                                    </p:anim>
                                    <p:anim calcmode="lin" valueType="num">
                                      <p:cBhvr>
                                        <p:cTn id="81" dur="800" decel="100000" fill="hold"/>
                                        <p:tgtEl>
                                          <p:spTgt spid="96274"/>
                                        </p:tgtEl>
                                        <p:attrNameLst>
                                          <p:attrName>ppt_x</p:attrName>
                                        </p:attrNameLst>
                                      </p:cBhvr>
                                      <p:tavLst>
                                        <p:tav tm="0">
                                          <p:val>
                                            <p:strVal val="#ppt_x+0.4"/>
                                          </p:val>
                                        </p:tav>
                                        <p:tav tm="100000">
                                          <p:val>
                                            <p:strVal val="#ppt_x-0.05"/>
                                          </p:val>
                                        </p:tav>
                                      </p:tavLst>
                                    </p:anim>
                                    <p:anim calcmode="lin" valueType="num">
                                      <p:cBhvr>
                                        <p:cTn id="82" dur="800" decel="100000" fill="hold"/>
                                        <p:tgtEl>
                                          <p:spTgt spid="9627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9627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96274"/>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96276"/>
                                        </p:tgtEl>
                                        <p:attrNameLst>
                                          <p:attrName>style.visibility</p:attrName>
                                        </p:attrNameLst>
                                      </p:cBhvr>
                                      <p:to>
                                        <p:strVal val="visible"/>
                                      </p:to>
                                    </p:set>
                                    <p:animEffect transition="in" filter="fade">
                                      <p:cBhvr>
                                        <p:cTn id="87" dur="800" decel="100000"/>
                                        <p:tgtEl>
                                          <p:spTgt spid="96276"/>
                                        </p:tgtEl>
                                      </p:cBhvr>
                                    </p:animEffect>
                                    <p:anim calcmode="lin" valueType="num">
                                      <p:cBhvr>
                                        <p:cTn id="88" dur="800" decel="100000" fill="hold"/>
                                        <p:tgtEl>
                                          <p:spTgt spid="96276"/>
                                        </p:tgtEl>
                                        <p:attrNameLst>
                                          <p:attrName>style.rotation</p:attrName>
                                        </p:attrNameLst>
                                      </p:cBhvr>
                                      <p:tavLst>
                                        <p:tav tm="0">
                                          <p:val>
                                            <p:fltVal val="-90"/>
                                          </p:val>
                                        </p:tav>
                                        <p:tav tm="100000">
                                          <p:val>
                                            <p:fltVal val="0"/>
                                          </p:val>
                                        </p:tav>
                                      </p:tavLst>
                                    </p:anim>
                                    <p:anim calcmode="lin" valueType="num">
                                      <p:cBhvr>
                                        <p:cTn id="89" dur="800" decel="100000" fill="hold"/>
                                        <p:tgtEl>
                                          <p:spTgt spid="96276"/>
                                        </p:tgtEl>
                                        <p:attrNameLst>
                                          <p:attrName>ppt_x</p:attrName>
                                        </p:attrNameLst>
                                      </p:cBhvr>
                                      <p:tavLst>
                                        <p:tav tm="0">
                                          <p:val>
                                            <p:strVal val="#ppt_x+0.4"/>
                                          </p:val>
                                        </p:tav>
                                        <p:tav tm="100000">
                                          <p:val>
                                            <p:strVal val="#ppt_x-0.05"/>
                                          </p:val>
                                        </p:tav>
                                      </p:tavLst>
                                    </p:anim>
                                    <p:anim calcmode="lin" valueType="num">
                                      <p:cBhvr>
                                        <p:cTn id="90" dur="800" decel="100000" fill="hold"/>
                                        <p:tgtEl>
                                          <p:spTgt spid="96276"/>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96276"/>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96276"/>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96277"/>
                                        </p:tgtEl>
                                        <p:attrNameLst>
                                          <p:attrName>style.visibility</p:attrName>
                                        </p:attrNameLst>
                                      </p:cBhvr>
                                      <p:to>
                                        <p:strVal val="visible"/>
                                      </p:to>
                                    </p:set>
                                    <p:animEffect transition="in" filter="fade">
                                      <p:cBhvr>
                                        <p:cTn id="95" dur="800" decel="100000"/>
                                        <p:tgtEl>
                                          <p:spTgt spid="96277"/>
                                        </p:tgtEl>
                                      </p:cBhvr>
                                    </p:animEffect>
                                    <p:anim calcmode="lin" valueType="num">
                                      <p:cBhvr>
                                        <p:cTn id="96" dur="800" decel="100000" fill="hold"/>
                                        <p:tgtEl>
                                          <p:spTgt spid="96277"/>
                                        </p:tgtEl>
                                        <p:attrNameLst>
                                          <p:attrName>style.rotation</p:attrName>
                                        </p:attrNameLst>
                                      </p:cBhvr>
                                      <p:tavLst>
                                        <p:tav tm="0">
                                          <p:val>
                                            <p:fltVal val="-90"/>
                                          </p:val>
                                        </p:tav>
                                        <p:tav tm="100000">
                                          <p:val>
                                            <p:fltVal val="0"/>
                                          </p:val>
                                        </p:tav>
                                      </p:tavLst>
                                    </p:anim>
                                    <p:anim calcmode="lin" valueType="num">
                                      <p:cBhvr>
                                        <p:cTn id="97" dur="800" decel="100000" fill="hold"/>
                                        <p:tgtEl>
                                          <p:spTgt spid="96277"/>
                                        </p:tgtEl>
                                        <p:attrNameLst>
                                          <p:attrName>ppt_x</p:attrName>
                                        </p:attrNameLst>
                                      </p:cBhvr>
                                      <p:tavLst>
                                        <p:tav tm="0">
                                          <p:val>
                                            <p:strVal val="#ppt_x+0.4"/>
                                          </p:val>
                                        </p:tav>
                                        <p:tav tm="100000">
                                          <p:val>
                                            <p:strVal val="#ppt_x-0.05"/>
                                          </p:val>
                                        </p:tav>
                                      </p:tavLst>
                                    </p:anim>
                                    <p:anim calcmode="lin" valueType="num">
                                      <p:cBhvr>
                                        <p:cTn id="98" dur="800" decel="100000" fill="hold"/>
                                        <p:tgtEl>
                                          <p:spTgt spid="96277"/>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96277"/>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96277"/>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96278"/>
                                        </p:tgtEl>
                                        <p:attrNameLst>
                                          <p:attrName>style.visibility</p:attrName>
                                        </p:attrNameLst>
                                      </p:cBhvr>
                                      <p:to>
                                        <p:strVal val="visible"/>
                                      </p:to>
                                    </p:set>
                                    <p:animEffect transition="in" filter="fade">
                                      <p:cBhvr>
                                        <p:cTn id="103" dur="800" decel="100000"/>
                                        <p:tgtEl>
                                          <p:spTgt spid="96278"/>
                                        </p:tgtEl>
                                      </p:cBhvr>
                                    </p:animEffect>
                                    <p:anim calcmode="lin" valueType="num">
                                      <p:cBhvr>
                                        <p:cTn id="104" dur="800" decel="100000" fill="hold"/>
                                        <p:tgtEl>
                                          <p:spTgt spid="96278"/>
                                        </p:tgtEl>
                                        <p:attrNameLst>
                                          <p:attrName>style.rotation</p:attrName>
                                        </p:attrNameLst>
                                      </p:cBhvr>
                                      <p:tavLst>
                                        <p:tav tm="0">
                                          <p:val>
                                            <p:fltVal val="-90"/>
                                          </p:val>
                                        </p:tav>
                                        <p:tav tm="100000">
                                          <p:val>
                                            <p:fltVal val="0"/>
                                          </p:val>
                                        </p:tav>
                                      </p:tavLst>
                                    </p:anim>
                                    <p:anim calcmode="lin" valueType="num">
                                      <p:cBhvr>
                                        <p:cTn id="105" dur="800" decel="100000" fill="hold"/>
                                        <p:tgtEl>
                                          <p:spTgt spid="96278"/>
                                        </p:tgtEl>
                                        <p:attrNameLst>
                                          <p:attrName>ppt_x</p:attrName>
                                        </p:attrNameLst>
                                      </p:cBhvr>
                                      <p:tavLst>
                                        <p:tav tm="0">
                                          <p:val>
                                            <p:strVal val="#ppt_x+0.4"/>
                                          </p:val>
                                        </p:tav>
                                        <p:tav tm="100000">
                                          <p:val>
                                            <p:strVal val="#ppt_x-0.05"/>
                                          </p:val>
                                        </p:tav>
                                      </p:tavLst>
                                    </p:anim>
                                    <p:anim calcmode="lin" valueType="num">
                                      <p:cBhvr>
                                        <p:cTn id="106" dur="800" decel="100000" fill="hold"/>
                                        <p:tgtEl>
                                          <p:spTgt spid="96278"/>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96278"/>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96278"/>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96279"/>
                                        </p:tgtEl>
                                        <p:attrNameLst>
                                          <p:attrName>style.visibility</p:attrName>
                                        </p:attrNameLst>
                                      </p:cBhvr>
                                      <p:to>
                                        <p:strVal val="visible"/>
                                      </p:to>
                                    </p:set>
                                    <p:animEffect transition="in" filter="fade">
                                      <p:cBhvr>
                                        <p:cTn id="111" dur="800" decel="100000"/>
                                        <p:tgtEl>
                                          <p:spTgt spid="96279"/>
                                        </p:tgtEl>
                                      </p:cBhvr>
                                    </p:animEffect>
                                    <p:anim calcmode="lin" valueType="num">
                                      <p:cBhvr>
                                        <p:cTn id="112" dur="800" decel="100000" fill="hold"/>
                                        <p:tgtEl>
                                          <p:spTgt spid="96279"/>
                                        </p:tgtEl>
                                        <p:attrNameLst>
                                          <p:attrName>style.rotation</p:attrName>
                                        </p:attrNameLst>
                                      </p:cBhvr>
                                      <p:tavLst>
                                        <p:tav tm="0">
                                          <p:val>
                                            <p:fltVal val="-90"/>
                                          </p:val>
                                        </p:tav>
                                        <p:tav tm="100000">
                                          <p:val>
                                            <p:fltVal val="0"/>
                                          </p:val>
                                        </p:tav>
                                      </p:tavLst>
                                    </p:anim>
                                    <p:anim calcmode="lin" valueType="num">
                                      <p:cBhvr>
                                        <p:cTn id="113" dur="800" decel="100000" fill="hold"/>
                                        <p:tgtEl>
                                          <p:spTgt spid="96279"/>
                                        </p:tgtEl>
                                        <p:attrNameLst>
                                          <p:attrName>ppt_x</p:attrName>
                                        </p:attrNameLst>
                                      </p:cBhvr>
                                      <p:tavLst>
                                        <p:tav tm="0">
                                          <p:val>
                                            <p:strVal val="#ppt_x+0.4"/>
                                          </p:val>
                                        </p:tav>
                                        <p:tav tm="100000">
                                          <p:val>
                                            <p:strVal val="#ppt_x-0.05"/>
                                          </p:val>
                                        </p:tav>
                                      </p:tavLst>
                                    </p:anim>
                                    <p:anim calcmode="lin" valueType="num">
                                      <p:cBhvr>
                                        <p:cTn id="114" dur="800" decel="100000" fill="hold"/>
                                        <p:tgtEl>
                                          <p:spTgt spid="96279"/>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96279"/>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96279"/>
                                        </p:tgtEl>
                                        <p:attrNameLst>
                                          <p:attrName>ppt_y</p:attrName>
                                        </p:attrNameLst>
                                      </p:cBhvr>
                                      <p:tavLst>
                                        <p:tav tm="0">
                                          <p:val>
                                            <p:strVal val="#ppt_y+0.1"/>
                                          </p:val>
                                        </p:tav>
                                        <p:tav tm="100000">
                                          <p:val>
                                            <p:strVal val="#ppt_y"/>
                                          </p:val>
                                        </p:tav>
                                      </p:tavLst>
                                    </p:anim>
                                  </p:childTnLst>
                                </p:cTn>
                              </p:par>
                              <p:par>
                                <p:cTn id="117" presetID="30" presetClass="entr" presetSubtype="0" fill="hold" nodeType="withEffect">
                                  <p:stCondLst>
                                    <p:cond delay="0"/>
                                  </p:stCondLst>
                                  <p:childTnLst>
                                    <p:set>
                                      <p:cBhvr>
                                        <p:cTn id="118" dur="1" fill="hold">
                                          <p:stCondLst>
                                            <p:cond delay="0"/>
                                          </p:stCondLst>
                                        </p:cTn>
                                        <p:tgtEl>
                                          <p:spTgt spid="96280"/>
                                        </p:tgtEl>
                                        <p:attrNameLst>
                                          <p:attrName>style.visibility</p:attrName>
                                        </p:attrNameLst>
                                      </p:cBhvr>
                                      <p:to>
                                        <p:strVal val="visible"/>
                                      </p:to>
                                    </p:set>
                                    <p:animEffect transition="in" filter="fade">
                                      <p:cBhvr>
                                        <p:cTn id="119" dur="800" decel="100000"/>
                                        <p:tgtEl>
                                          <p:spTgt spid="96280"/>
                                        </p:tgtEl>
                                      </p:cBhvr>
                                    </p:animEffect>
                                    <p:anim calcmode="lin" valueType="num">
                                      <p:cBhvr>
                                        <p:cTn id="120" dur="800" decel="100000" fill="hold"/>
                                        <p:tgtEl>
                                          <p:spTgt spid="96280"/>
                                        </p:tgtEl>
                                        <p:attrNameLst>
                                          <p:attrName>style.rotation</p:attrName>
                                        </p:attrNameLst>
                                      </p:cBhvr>
                                      <p:tavLst>
                                        <p:tav tm="0">
                                          <p:val>
                                            <p:fltVal val="-90"/>
                                          </p:val>
                                        </p:tav>
                                        <p:tav tm="100000">
                                          <p:val>
                                            <p:fltVal val="0"/>
                                          </p:val>
                                        </p:tav>
                                      </p:tavLst>
                                    </p:anim>
                                    <p:anim calcmode="lin" valueType="num">
                                      <p:cBhvr>
                                        <p:cTn id="121" dur="800" decel="100000" fill="hold"/>
                                        <p:tgtEl>
                                          <p:spTgt spid="96280"/>
                                        </p:tgtEl>
                                        <p:attrNameLst>
                                          <p:attrName>ppt_x</p:attrName>
                                        </p:attrNameLst>
                                      </p:cBhvr>
                                      <p:tavLst>
                                        <p:tav tm="0">
                                          <p:val>
                                            <p:strVal val="#ppt_x+0.4"/>
                                          </p:val>
                                        </p:tav>
                                        <p:tav tm="100000">
                                          <p:val>
                                            <p:strVal val="#ppt_x-0.05"/>
                                          </p:val>
                                        </p:tav>
                                      </p:tavLst>
                                    </p:anim>
                                    <p:anim calcmode="lin" valueType="num">
                                      <p:cBhvr>
                                        <p:cTn id="122" dur="800" decel="100000" fill="hold"/>
                                        <p:tgtEl>
                                          <p:spTgt spid="96280"/>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96280"/>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96280"/>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96281"/>
                                        </p:tgtEl>
                                        <p:attrNameLst>
                                          <p:attrName>style.visibility</p:attrName>
                                        </p:attrNameLst>
                                      </p:cBhvr>
                                      <p:to>
                                        <p:strVal val="visible"/>
                                      </p:to>
                                    </p:set>
                                    <p:animEffect transition="in" filter="fade">
                                      <p:cBhvr>
                                        <p:cTn id="127" dur="800" decel="100000"/>
                                        <p:tgtEl>
                                          <p:spTgt spid="96281"/>
                                        </p:tgtEl>
                                      </p:cBhvr>
                                    </p:animEffect>
                                    <p:anim calcmode="lin" valueType="num">
                                      <p:cBhvr>
                                        <p:cTn id="128" dur="800" decel="100000" fill="hold"/>
                                        <p:tgtEl>
                                          <p:spTgt spid="96281"/>
                                        </p:tgtEl>
                                        <p:attrNameLst>
                                          <p:attrName>style.rotation</p:attrName>
                                        </p:attrNameLst>
                                      </p:cBhvr>
                                      <p:tavLst>
                                        <p:tav tm="0">
                                          <p:val>
                                            <p:fltVal val="-90"/>
                                          </p:val>
                                        </p:tav>
                                        <p:tav tm="100000">
                                          <p:val>
                                            <p:fltVal val="0"/>
                                          </p:val>
                                        </p:tav>
                                      </p:tavLst>
                                    </p:anim>
                                    <p:anim calcmode="lin" valueType="num">
                                      <p:cBhvr>
                                        <p:cTn id="129" dur="800" decel="100000" fill="hold"/>
                                        <p:tgtEl>
                                          <p:spTgt spid="96281"/>
                                        </p:tgtEl>
                                        <p:attrNameLst>
                                          <p:attrName>ppt_x</p:attrName>
                                        </p:attrNameLst>
                                      </p:cBhvr>
                                      <p:tavLst>
                                        <p:tav tm="0">
                                          <p:val>
                                            <p:strVal val="#ppt_x+0.4"/>
                                          </p:val>
                                        </p:tav>
                                        <p:tav tm="100000">
                                          <p:val>
                                            <p:strVal val="#ppt_x-0.05"/>
                                          </p:val>
                                        </p:tav>
                                      </p:tavLst>
                                    </p:anim>
                                    <p:anim calcmode="lin" valueType="num">
                                      <p:cBhvr>
                                        <p:cTn id="130" dur="800" decel="100000" fill="hold"/>
                                        <p:tgtEl>
                                          <p:spTgt spid="96281"/>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96281"/>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96281"/>
                                        </p:tgtEl>
                                        <p:attrNameLst>
                                          <p:attrName>ppt_y</p:attrName>
                                        </p:attrNameLst>
                                      </p:cBhvr>
                                      <p:tavLst>
                                        <p:tav tm="0">
                                          <p:val>
                                            <p:strVal val="#ppt_y+0.1"/>
                                          </p:val>
                                        </p:tav>
                                        <p:tav tm="100000">
                                          <p:val>
                                            <p:strVal val="#ppt_y"/>
                                          </p:val>
                                        </p:tav>
                                      </p:tavLst>
                                    </p:anim>
                                  </p:childTnLst>
                                </p:cTn>
                              </p:par>
                              <p:par>
                                <p:cTn id="133" presetID="30" presetClass="entr" presetSubtype="0" fill="hold" grpId="0" nodeType="withEffect">
                                  <p:stCondLst>
                                    <p:cond delay="0"/>
                                  </p:stCondLst>
                                  <p:childTnLst>
                                    <p:set>
                                      <p:cBhvr>
                                        <p:cTn id="134" dur="1" fill="hold">
                                          <p:stCondLst>
                                            <p:cond delay="0"/>
                                          </p:stCondLst>
                                        </p:cTn>
                                        <p:tgtEl>
                                          <p:spTgt spid="96282"/>
                                        </p:tgtEl>
                                        <p:attrNameLst>
                                          <p:attrName>style.visibility</p:attrName>
                                        </p:attrNameLst>
                                      </p:cBhvr>
                                      <p:to>
                                        <p:strVal val="visible"/>
                                      </p:to>
                                    </p:set>
                                    <p:animEffect transition="in" filter="fade">
                                      <p:cBhvr>
                                        <p:cTn id="135" dur="800" decel="100000"/>
                                        <p:tgtEl>
                                          <p:spTgt spid="96282"/>
                                        </p:tgtEl>
                                      </p:cBhvr>
                                    </p:animEffect>
                                    <p:anim calcmode="lin" valueType="num">
                                      <p:cBhvr>
                                        <p:cTn id="136" dur="800" decel="100000" fill="hold"/>
                                        <p:tgtEl>
                                          <p:spTgt spid="96282"/>
                                        </p:tgtEl>
                                        <p:attrNameLst>
                                          <p:attrName>style.rotation</p:attrName>
                                        </p:attrNameLst>
                                      </p:cBhvr>
                                      <p:tavLst>
                                        <p:tav tm="0">
                                          <p:val>
                                            <p:fltVal val="-90"/>
                                          </p:val>
                                        </p:tav>
                                        <p:tav tm="100000">
                                          <p:val>
                                            <p:fltVal val="0"/>
                                          </p:val>
                                        </p:tav>
                                      </p:tavLst>
                                    </p:anim>
                                    <p:anim calcmode="lin" valueType="num">
                                      <p:cBhvr>
                                        <p:cTn id="137" dur="800" decel="100000" fill="hold"/>
                                        <p:tgtEl>
                                          <p:spTgt spid="96282"/>
                                        </p:tgtEl>
                                        <p:attrNameLst>
                                          <p:attrName>ppt_x</p:attrName>
                                        </p:attrNameLst>
                                      </p:cBhvr>
                                      <p:tavLst>
                                        <p:tav tm="0">
                                          <p:val>
                                            <p:strVal val="#ppt_x+0.4"/>
                                          </p:val>
                                        </p:tav>
                                        <p:tav tm="100000">
                                          <p:val>
                                            <p:strVal val="#ppt_x-0.05"/>
                                          </p:val>
                                        </p:tav>
                                      </p:tavLst>
                                    </p:anim>
                                    <p:anim calcmode="lin" valueType="num">
                                      <p:cBhvr>
                                        <p:cTn id="138" dur="800" decel="100000" fill="hold"/>
                                        <p:tgtEl>
                                          <p:spTgt spid="96282"/>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96282"/>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96282"/>
                                        </p:tgtEl>
                                        <p:attrNameLst>
                                          <p:attrName>ppt_y</p:attrName>
                                        </p:attrNameLst>
                                      </p:cBhvr>
                                      <p:tavLst>
                                        <p:tav tm="0">
                                          <p:val>
                                            <p:strVal val="#ppt_y+0.1"/>
                                          </p:val>
                                        </p:tav>
                                        <p:tav tm="100000">
                                          <p:val>
                                            <p:strVal val="#ppt_y"/>
                                          </p:val>
                                        </p:tav>
                                      </p:tavLst>
                                    </p:anim>
                                  </p:childTnLst>
                                </p:cTn>
                              </p:par>
                              <p:par>
                                <p:cTn id="141" presetID="30" presetClass="entr" presetSubtype="0" fill="hold" grpId="0" nodeType="withEffect">
                                  <p:stCondLst>
                                    <p:cond delay="0"/>
                                  </p:stCondLst>
                                  <p:childTnLst>
                                    <p:set>
                                      <p:cBhvr>
                                        <p:cTn id="142" dur="1" fill="hold">
                                          <p:stCondLst>
                                            <p:cond delay="0"/>
                                          </p:stCondLst>
                                        </p:cTn>
                                        <p:tgtEl>
                                          <p:spTgt spid="96284"/>
                                        </p:tgtEl>
                                        <p:attrNameLst>
                                          <p:attrName>style.visibility</p:attrName>
                                        </p:attrNameLst>
                                      </p:cBhvr>
                                      <p:to>
                                        <p:strVal val="visible"/>
                                      </p:to>
                                    </p:set>
                                    <p:animEffect transition="in" filter="fade">
                                      <p:cBhvr>
                                        <p:cTn id="143" dur="800" decel="100000"/>
                                        <p:tgtEl>
                                          <p:spTgt spid="96284"/>
                                        </p:tgtEl>
                                      </p:cBhvr>
                                    </p:animEffect>
                                    <p:anim calcmode="lin" valueType="num">
                                      <p:cBhvr>
                                        <p:cTn id="144" dur="800" decel="100000" fill="hold"/>
                                        <p:tgtEl>
                                          <p:spTgt spid="96284"/>
                                        </p:tgtEl>
                                        <p:attrNameLst>
                                          <p:attrName>style.rotation</p:attrName>
                                        </p:attrNameLst>
                                      </p:cBhvr>
                                      <p:tavLst>
                                        <p:tav tm="0">
                                          <p:val>
                                            <p:fltVal val="-90"/>
                                          </p:val>
                                        </p:tav>
                                        <p:tav tm="100000">
                                          <p:val>
                                            <p:fltVal val="0"/>
                                          </p:val>
                                        </p:tav>
                                      </p:tavLst>
                                    </p:anim>
                                    <p:anim calcmode="lin" valueType="num">
                                      <p:cBhvr>
                                        <p:cTn id="145" dur="800" decel="100000" fill="hold"/>
                                        <p:tgtEl>
                                          <p:spTgt spid="96284"/>
                                        </p:tgtEl>
                                        <p:attrNameLst>
                                          <p:attrName>ppt_x</p:attrName>
                                        </p:attrNameLst>
                                      </p:cBhvr>
                                      <p:tavLst>
                                        <p:tav tm="0">
                                          <p:val>
                                            <p:strVal val="#ppt_x+0.4"/>
                                          </p:val>
                                        </p:tav>
                                        <p:tav tm="100000">
                                          <p:val>
                                            <p:strVal val="#ppt_x-0.05"/>
                                          </p:val>
                                        </p:tav>
                                      </p:tavLst>
                                    </p:anim>
                                    <p:anim calcmode="lin" valueType="num">
                                      <p:cBhvr>
                                        <p:cTn id="146" dur="800" decel="100000" fill="hold"/>
                                        <p:tgtEl>
                                          <p:spTgt spid="96284"/>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96284"/>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96284"/>
                                        </p:tgtEl>
                                        <p:attrNameLst>
                                          <p:attrName>ppt_y</p:attrName>
                                        </p:attrNameLst>
                                      </p:cBhvr>
                                      <p:tavLst>
                                        <p:tav tm="0">
                                          <p:val>
                                            <p:strVal val="#ppt_y+0.1"/>
                                          </p:val>
                                        </p:tav>
                                        <p:tav tm="100000">
                                          <p:val>
                                            <p:strVal val="#ppt_y"/>
                                          </p:val>
                                        </p:tav>
                                      </p:tavLst>
                                    </p:anim>
                                  </p:childTnLst>
                                </p:cTn>
                              </p:par>
                              <p:par>
                                <p:cTn id="149" presetID="30" presetClass="entr" presetSubtype="0" fill="hold" grpId="0" nodeType="withEffect">
                                  <p:stCondLst>
                                    <p:cond delay="0"/>
                                  </p:stCondLst>
                                  <p:childTnLst>
                                    <p:set>
                                      <p:cBhvr>
                                        <p:cTn id="150" dur="1" fill="hold">
                                          <p:stCondLst>
                                            <p:cond delay="0"/>
                                          </p:stCondLst>
                                        </p:cTn>
                                        <p:tgtEl>
                                          <p:spTgt spid="96285"/>
                                        </p:tgtEl>
                                        <p:attrNameLst>
                                          <p:attrName>style.visibility</p:attrName>
                                        </p:attrNameLst>
                                      </p:cBhvr>
                                      <p:to>
                                        <p:strVal val="visible"/>
                                      </p:to>
                                    </p:set>
                                    <p:animEffect transition="in" filter="fade">
                                      <p:cBhvr>
                                        <p:cTn id="151" dur="800" decel="100000"/>
                                        <p:tgtEl>
                                          <p:spTgt spid="96285"/>
                                        </p:tgtEl>
                                      </p:cBhvr>
                                    </p:animEffect>
                                    <p:anim calcmode="lin" valueType="num">
                                      <p:cBhvr>
                                        <p:cTn id="152" dur="800" decel="100000" fill="hold"/>
                                        <p:tgtEl>
                                          <p:spTgt spid="96285"/>
                                        </p:tgtEl>
                                        <p:attrNameLst>
                                          <p:attrName>style.rotation</p:attrName>
                                        </p:attrNameLst>
                                      </p:cBhvr>
                                      <p:tavLst>
                                        <p:tav tm="0">
                                          <p:val>
                                            <p:fltVal val="-90"/>
                                          </p:val>
                                        </p:tav>
                                        <p:tav tm="100000">
                                          <p:val>
                                            <p:fltVal val="0"/>
                                          </p:val>
                                        </p:tav>
                                      </p:tavLst>
                                    </p:anim>
                                    <p:anim calcmode="lin" valueType="num">
                                      <p:cBhvr>
                                        <p:cTn id="153" dur="800" decel="100000" fill="hold"/>
                                        <p:tgtEl>
                                          <p:spTgt spid="96285"/>
                                        </p:tgtEl>
                                        <p:attrNameLst>
                                          <p:attrName>ppt_x</p:attrName>
                                        </p:attrNameLst>
                                      </p:cBhvr>
                                      <p:tavLst>
                                        <p:tav tm="0">
                                          <p:val>
                                            <p:strVal val="#ppt_x+0.4"/>
                                          </p:val>
                                        </p:tav>
                                        <p:tav tm="100000">
                                          <p:val>
                                            <p:strVal val="#ppt_x-0.05"/>
                                          </p:val>
                                        </p:tav>
                                      </p:tavLst>
                                    </p:anim>
                                    <p:anim calcmode="lin" valueType="num">
                                      <p:cBhvr>
                                        <p:cTn id="154" dur="800" decel="100000" fill="hold"/>
                                        <p:tgtEl>
                                          <p:spTgt spid="96285"/>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96285"/>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96285"/>
                                        </p:tgtEl>
                                        <p:attrNameLst>
                                          <p:attrName>ppt_y</p:attrName>
                                        </p:attrNameLst>
                                      </p:cBhvr>
                                      <p:tavLst>
                                        <p:tav tm="0">
                                          <p:val>
                                            <p:strVal val="#ppt_y+0.1"/>
                                          </p:val>
                                        </p:tav>
                                        <p:tav tm="100000">
                                          <p:val>
                                            <p:strVal val="#ppt_y"/>
                                          </p:val>
                                        </p:tav>
                                      </p:tavLst>
                                    </p:anim>
                                  </p:childTnLst>
                                </p:cTn>
                              </p:par>
                              <p:par>
                                <p:cTn id="157" presetID="30" presetClass="entr" presetSubtype="0" fill="hold" grpId="0" nodeType="withEffect">
                                  <p:stCondLst>
                                    <p:cond delay="0"/>
                                  </p:stCondLst>
                                  <p:childTnLst>
                                    <p:set>
                                      <p:cBhvr>
                                        <p:cTn id="158" dur="1" fill="hold">
                                          <p:stCondLst>
                                            <p:cond delay="0"/>
                                          </p:stCondLst>
                                        </p:cTn>
                                        <p:tgtEl>
                                          <p:spTgt spid="96286"/>
                                        </p:tgtEl>
                                        <p:attrNameLst>
                                          <p:attrName>style.visibility</p:attrName>
                                        </p:attrNameLst>
                                      </p:cBhvr>
                                      <p:to>
                                        <p:strVal val="visible"/>
                                      </p:to>
                                    </p:set>
                                    <p:animEffect transition="in" filter="fade">
                                      <p:cBhvr>
                                        <p:cTn id="159" dur="800" decel="100000"/>
                                        <p:tgtEl>
                                          <p:spTgt spid="96286"/>
                                        </p:tgtEl>
                                      </p:cBhvr>
                                    </p:animEffect>
                                    <p:anim calcmode="lin" valueType="num">
                                      <p:cBhvr>
                                        <p:cTn id="160" dur="800" decel="100000" fill="hold"/>
                                        <p:tgtEl>
                                          <p:spTgt spid="96286"/>
                                        </p:tgtEl>
                                        <p:attrNameLst>
                                          <p:attrName>style.rotation</p:attrName>
                                        </p:attrNameLst>
                                      </p:cBhvr>
                                      <p:tavLst>
                                        <p:tav tm="0">
                                          <p:val>
                                            <p:fltVal val="-90"/>
                                          </p:val>
                                        </p:tav>
                                        <p:tav tm="100000">
                                          <p:val>
                                            <p:fltVal val="0"/>
                                          </p:val>
                                        </p:tav>
                                      </p:tavLst>
                                    </p:anim>
                                    <p:anim calcmode="lin" valueType="num">
                                      <p:cBhvr>
                                        <p:cTn id="161" dur="800" decel="100000" fill="hold"/>
                                        <p:tgtEl>
                                          <p:spTgt spid="96286"/>
                                        </p:tgtEl>
                                        <p:attrNameLst>
                                          <p:attrName>ppt_x</p:attrName>
                                        </p:attrNameLst>
                                      </p:cBhvr>
                                      <p:tavLst>
                                        <p:tav tm="0">
                                          <p:val>
                                            <p:strVal val="#ppt_x+0.4"/>
                                          </p:val>
                                        </p:tav>
                                        <p:tav tm="100000">
                                          <p:val>
                                            <p:strVal val="#ppt_x-0.05"/>
                                          </p:val>
                                        </p:tav>
                                      </p:tavLst>
                                    </p:anim>
                                    <p:anim calcmode="lin" valueType="num">
                                      <p:cBhvr>
                                        <p:cTn id="162" dur="800" decel="100000" fill="hold"/>
                                        <p:tgtEl>
                                          <p:spTgt spid="96286"/>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96286"/>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96286"/>
                                        </p:tgtEl>
                                        <p:attrNameLst>
                                          <p:attrName>ppt_y</p:attrName>
                                        </p:attrNameLst>
                                      </p:cBhvr>
                                      <p:tavLst>
                                        <p:tav tm="0">
                                          <p:val>
                                            <p:strVal val="#ppt_y+0.1"/>
                                          </p:val>
                                        </p:tav>
                                        <p:tav tm="100000">
                                          <p:val>
                                            <p:strVal val="#ppt_y"/>
                                          </p:val>
                                        </p:tav>
                                      </p:tavLst>
                                    </p:anim>
                                  </p:childTnLst>
                                </p:cTn>
                              </p:par>
                              <p:par>
                                <p:cTn id="165" presetID="30" presetClass="entr" presetSubtype="0" fill="hold" grpId="0" nodeType="withEffect">
                                  <p:stCondLst>
                                    <p:cond delay="0"/>
                                  </p:stCondLst>
                                  <p:childTnLst>
                                    <p:set>
                                      <p:cBhvr>
                                        <p:cTn id="166" dur="1" fill="hold">
                                          <p:stCondLst>
                                            <p:cond delay="0"/>
                                          </p:stCondLst>
                                        </p:cTn>
                                        <p:tgtEl>
                                          <p:spTgt spid="96287"/>
                                        </p:tgtEl>
                                        <p:attrNameLst>
                                          <p:attrName>style.visibility</p:attrName>
                                        </p:attrNameLst>
                                      </p:cBhvr>
                                      <p:to>
                                        <p:strVal val="visible"/>
                                      </p:to>
                                    </p:set>
                                    <p:animEffect transition="in" filter="fade">
                                      <p:cBhvr>
                                        <p:cTn id="167" dur="800" decel="100000"/>
                                        <p:tgtEl>
                                          <p:spTgt spid="96287"/>
                                        </p:tgtEl>
                                      </p:cBhvr>
                                    </p:animEffect>
                                    <p:anim calcmode="lin" valueType="num">
                                      <p:cBhvr>
                                        <p:cTn id="168" dur="800" decel="100000" fill="hold"/>
                                        <p:tgtEl>
                                          <p:spTgt spid="96287"/>
                                        </p:tgtEl>
                                        <p:attrNameLst>
                                          <p:attrName>style.rotation</p:attrName>
                                        </p:attrNameLst>
                                      </p:cBhvr>
                                      <p:tavLst>
                                        <p:tav tm="0">
                                          <p:val>
                                            <p:fltVal val="-90"/>
                                          </p:val>
                                        </p:tav>
                                        <p:tav tm="100000">
                                          <p:val>
                                            <p:fltVal val="0"/>
                                          </p:val>
                                        </p:tav>
                                      </p:tavLst>
                                    </p:anim>
                                    <p:anim calcmode="lin" valueType="num">
                                      <p:cBhvr>
                                        <p:cTn id="169" dur="800" decel="100000" fill="hold"/>
                                        <p:tgtEl>
                                          <p:spTgt spid="96287"/>
                                        </p:tgtEl>
                                        <p:attrNameLst>
                                          <p:attrName>ppt_x</p:attrName>
                                        </p:attrNameLst>
                                      </p:cBhvr>
                                      <p:tavLst>
                                        <p:tav tm="0">
                                          <p:val>
                                            <p:strVal val="#ppt_x+0.4"/>
                                          </p:val>
                                        </p:tav>
                                        <p:tav tm="100000">
                                          <p:val>
                                            <p:strVal val="#ppt_x-0.05"/>
                                          </p:val>
                                        </p:tav>
                                      </p:tavLst>
                                    </p:anim>
                                    <p:anim calcmode="lin" valueType="num">
                                      <p:cBhvr>
                                        <p:cTn id="170" dur="800" decel="100000" fill="hold"/>
                                        <p:tgtEl>
                                          <p:spTgt spid="96287"/>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96287"/>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96287"/>
                                        </p:tgtEl>
                                        <p:attrNameLst>
                                          <p:attrName>ppt_y</p:attrName>
                                        </p:attrNameLst>
                                      </p:cBhvr>
                                      <p:tavLst>
                                        <p:tav tm="0">
                                          <p:val>
                                            <p:strVal val="#ppt_y+0.1"/>
                                          </p:val>
                                        </p:tav>
                                        <p:tav tm="100000">
                                          <p:val>
                                            <p:strVal val="#ppt_y"/>
                                          </p:val>
                                        </p:tav>
                                      </p:tavLst>
                                    </p:anim>
                                  </p:childTnLst>
                                </p:cTn>
                              </p:par>
                              <p:par>
                                <p:cTn id="173" presetID="30" presetClass="entr" presetSubtype="0" fill="hold" grpId="0" nodeType="withEffect">
                                  <p:stCondLst>
                                    <p:cond delay="0"/>
                                  </p:stCondLst>
                                  <p:childTnLst>
                                    <p:set>
                                      <p:cBhvr>
                                        <p:cTn id="174" dur="1" fill="hold">
                                          <p:stCondLst>
                                            <p:cond delay="0"/>
                                          </p:stCondLst>
                                        </p:cTn>
                                        <p:tgtEl>
                                          <p:spTgt spid="96289"/>
                                        </p:tgtEl>
                                        <p:attrNameLst>
                                          <p:attrName>style.visibility</p:attrName>
                                        </p:attrNameLst>
                                      </p:cBhvr>
                                      <p:to>
                                        <p:strVal val="visible"/>
                                      </p:to>
                                    </p:set>
                                    <p:animEffect transition="in" filter="fade">
                                      <p:cBhvr>
                                        <p:cTn id="175" dur="800" decel="100000"/>
                                        <p:tgtEl>
                                          <p:spTgt spid="96289"/>
                                        </p:tgtEl>
                                      </p:cBhvr>
                                    </p:animEffect>
                                    <p:anim calcmode="lin" valueType="num">
                                      <p:cBhvr>
                                        <p:cTn id="176" dur="800" decel="100000" fill="hold"/>
                                        <p:tgtEl>
                                          <p:spTgt spid="96289"/>
                                        </p:tgtEl>
                                        <p:attrNameLst>
                                          <p:attrName>style.rotation</p:attrName>
                                        </p:attrNameLst>
                                      </p:cBhvr>
                                      <p:tavLst>
                                        <p:tav tm="0">
                                          <p:val>
                                            <p:fltVal val="-90"/>
                                          </p:val>
                                        </p:tav>
                                        <p:tav tm="100000">
                                          <p:val>
                                            <p:fltVal val="0"/>
                                          </p:val>
                                        </p:tav>
                                      </p:tavLst>
                                    </p:anim>
                                    <p:anim calcmode="lin" valueType="num">
                                      <p:cBhvr>
                                        <p:cTn id="177" dur="800" decel="100000" fill="hold"/>
                                        <p:tgtEl>
                                          <p:spTgt spid="96289"/>
                                        </p:tgtEl>
                                        <p:attrNameLst>
                                          <p:attrName>ppt_x</p:attrName>
                                        </p:attrNameLst>
                                      </p:cBhvr>
                                      <p:tavLst>
                                        <p:tav tm="0">
                                          <p:val>
                                            <p:strVal val="#ppt_x+0.4"/>
                                          </p:val>
                                        </p:tav>
                                        <p:tav tm="100000">
                                          <p:val>
                                            <p:strVal val="#ppt_x-0.05"/>
                                          </p:val>
                                        </p:tav>
                                      </p:tavLst>
                                    </p:anim>
                                    <p:anim calcmode="lin" valueType="num">
                                      <p:cBhvr>
                                        <p:cTn id="178" dur="800" decel="100000" fill="hold"/>
                                        <p:tgtEl>
                                          <p:spTgt spid="96289"/>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96289"/>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96289"/>
                                        </p:tgtEl>
                                        <p:attrNameLst>
                                          <p:attrName>ppt_y</p:attrName>
                                        </p:attrNameLst>
                                      </p:cBhvr>
                                      <p:tavLst>
                                        <p:tav tm="0">
                                          <p:val>
                                            <p:strVal val="#ppt_y+0.1"/>
                                          </p:val>
                                        </p:tav>
                                        <p:tav tm="100000">
                                          <p:val>
                                            <p:strVal val="#ppt_y"/>
                                          </p:val>
                                        </p:tav>
                                      </p:tavLst>
                                    </p:anim>
                                  </p:childTnLst>
                                </p:cTn>
                              </p:par>
                              <p:par>
                                <p:cTn id="181" presetID="30" presetClass="entr" presetSubtype="0" fill="hold" grpId="0" nodeType="withEffect">
                                  <p:stCondLst>
                                    <p:cond delay="0"/>
                                  </p:stCondLst>
                                  <p:childTnLst>
                                    <p:set>
                                      <p:cBhvr>
                                        <p:cTn id="182" dur="1" fill="hold">
                                          <p:stCondLst>
                                            <p:cond delay="0"/>
                                          </p:stCondLst>
                                        </p:cTn>
                                        <p:tgtEl>
                                          <p:spTgt spid="96290"/>
                                        </p:tgtEl>
                                        <p:attrNameLst>
                                          <p:attrName>style.visibility</p:attrName>
                                        </p:attrNameLst>
                                      </p:cBhvr>
                                      <p:to>
                                        <p:strVal val="visible"/>
                                      </p:to>
                                    </p:set>
                                    <p:animEffect transition="in" filter="fade">
                                      <p:cBhvr>
                                        <p:cTn id="183" dur="800" decel="100000"/>
                                        <p:tgtEl>
                                          <p:spTgt spid="96290"/>
                                        </p:tgtEl>
                                      </p:cBhvr>
                                    </p:animEffect>
                                    <p:anim calcmode="lin" valueType="num">
                                      <p:cBhvr>
                                        <p:cTn id="184" dur="800" decel="100000" fill="hold"/>
                                        <p:tgtEl>
                                          <p:spTgt spid="96290"/>
                                        </p:tgtEl>
                                        <p:attrNameLst>
                                          <p:attrName>style.rotation</p:attrName>
                                        </p:attrNameLst>
                                      </p:cBhvr>
                                      <p:tavLst>
                                        <p:tav tm="0">
                                          <p:val>
                                            <p:fltVal val="-90"/>
                                          </p:val>
                                        </p:tav>
                                        <p:tav tm="100000">
                                          <p:val>
                                            <p:fltVal val="0"/>
                                          </p:val>
                                        </p:tav>
                                      </p:tavLst>
                                    </p:anim>
                                    <p:anim calcmode="lin" valueType="num">
                                      <p:cBhvr>
                                        <p:cTn id="185" dur="800" decel="100000" fill="hold"/>
                                        <p:tgtEl>
                                          <p:spTgt spid="96290"/>
                                        </p:tgtEl>
                                        <p:attrNameLst>
                                          <p:attrName>ppt_x</p:attrName>
                                        </p:attrNameLst>
                                      </p:cBhvr>
                                      <p:tavLst>
                                        <p:tav tm="0">
                                          <p:val>
                                            <p:strVal val="#ppt_x+0.4"/>
                                          </p:val>
                                        </p:tav>
                                        <p:tav tm="100000">
                                          <p:val>
                                            <p:strVal val="#ppt_x-0.05"/>
                                          </p:val>
                                        </p:tav>
                                      </p:tavLst>
                                    </p:anim>
                                    <p:anim calcmode="lin" valueType="num">
                                      <p:cBhvr>
                                        <p:cTn id="186" dur="800" decel="100000" fill="hold"/>
                                        <p:tgtEl>
                                          <p:spTgt spid="96290"/>
                                        </p:tgtEl>
                                        <p:attrNameLst>
                                          <p:attrName>ppt_y</p:attrName>
                                        </p:attrNameLst>
                                      </p:cBhvr>
                                      <p:tavLst>
                                        <p:tav tm="0">
                                          <p:val>
                                            <p:strVal val="#ppt_y-0.4"/>
                                          </p:val>
                                        </p:tav>
                                        <p:tav tm="100000">
                                          <p:val>
                                            <p:strVal val="#ppt_y+0.1"/>
                                          </p:val>
                                        </p:tav>
                                      </p:tavLst>
                                    </p:anim>
                                    <p:anim calcmode="lin" valueType="num">
                                      <p:cBhvr>
                                        <p:cTn id="187" dur="200" accel="100000" fill="hold">
                                          <p:stCondLst>
                                            <p:cond delay="800"/>
                                          </p:stCondLst>
                                        </p:cTn>
                                        <p:tgtEl>
                                          <p:spTgt spid="96290"/>
                                        </p:tgtEl>
                                        <p:attrNameLst>
                                          <p:attrName>ppt_x</p:attrName>
                                        </p:attrNameLst>
                                      </p:cBhvr>
                                      <p:tavLst>
                                        <p:tav tm="0">
                                          <p:val>
                                            <p:strVal val="#ppt_x-0.05"/>
                                          </p:val>
                                        </p:tav>
                                        <p:tav tm="100000">
                                          <p:val>
                                            <p:strVal val="#ppt_x"/>
                                          </p:val>
                                        </p:tav>
                                      </p:tavLst>
                                    </p:anim>
                                    <p:anim calcmode="lin" valueType="num">
                                      <p:cBhvr>
                                        <p:cTn id="188" dur="200" accel="100000" fill="hold">
                                          <p:stCondLst>
                                            <p:cond delay="800"/>
                                          </p:stCondLst>
                                        </p:cTn>
                                        <p:tgtEl>
                                          <p:spTgt spid="96290"/>
                                        </p:tgtEl>
                                        <p:attrNameLst>
                                          <p:attrName>ppt_y</p:attrName>
                                        </p:attrNameLst>
                                      </p:cBhvr>
                                      <p:tavLst>
                                        <p:tav tm="0">
                                          <p:val>
                                            <p:strVal val="#ppt_y+0.1"/>
                                          </p:val>
                                        </p:tav>
                                        <p:tav tm="100000">
                                          <p:val>
                                            <p:strVal val="#ppt_y"/>
                                          </p:val>
                                        </p:tav>
                                      </p:tavLst>
                                    </p:anim>
                                  </p:childTnLst>
                                </p:cTn>
                              </p:par>
                              <p:par>
                                <p:cTn id="189" presetID="30" presetClass="entr" presetSubtype="0" fill="hold" grpId="0" nodeType="withEffect">
                                  <p:stCondLst>
                                    <p:cond delay="0"/>
                                  </p:stCondLst>
                                  <p:childTnLst>
                                    <p:set>
                                      <p:cBhvr>
                                        <p:cTn id="190" dur="1" fill="hold">
                                          <p:stCondLst>
                                            <p:cond delay="0"/>
                                          </p:stCondLst>
                                        </p:cTn>
                                        <p:tgtEl>
                                          <p:spTgt spid="96291"/>
                                        </p:tgtEl>
                                        <p:attrNameLst>
                                          <p:attrName>style.visibility</p:attrName>
                                        </p:attrNameLst>
                                      </p:cBhvr>
                                      <p:to>
                                        <p:strVal val="visible"/>
                                      </p:to>
                                    </p:set>
                                    <p:animEffect transition="in" filter="fade">
                                      <p:cBhvr>
                                        <p:cTn id="191" dur="800" decel="100000"/>
                                        <p:tgtEl>
                                          <p:spTgt spid="96291"/>
                                        </p:tgtEl>
                                      </p:cBhvr>
                                    </p:animEffect>
                                    <p:anim calcmode="lin" valueType="num">
                                      <p:cBhvr>
                                        <p:cTn id="192" dur="800" decel="100000" fill="hold"/>
                                        <p:tgtEl>
                                          <p:spTgt spid="96291"/>
                                        </p:tgtEl>
                                        <p:attrNameLst>
                                          <p:attrName>style.rotation</p:attrName>
                                        </p:attrNameLst>
                                      </p:cBhvr>
                                      <p:tavLst>
                                        <p:tav tm="0">
                                          <p:val>
                                            <p:fltVal val="-90"/>
                                          </p:val>
                                        </p:tav>
                                        <p:tav tm="100000">
                                          <p:val>
                                            <p:fltVal val="0"/>
                                          </p:val>
                                        </p:tav>
                                      </p:tavLst>
                                    </p:anim>
                                    <p:anim calcmode="lin" valueType="num">
                                      <p:cBhvr>
                                        <p:cTn id="193" dur="800" decel="100000" fill="hold"/>
                                        <p:tgtEl>
                                          <p:spTgt spid="96291"/>
                                        </p:tgtEl>
                                        <p:attrNameLst>
                                          <p:attrName>ppt_x</p:attrName>
                                        </p:attrNameLst>
                                      </p:cBhvr>
                                      <p:tavLst>
                                        <p:tav tm="0">
                                          <p:val>
                                            <p:strVal val="#ppt_x+0.4"/>
                                          </p:val>
                                        </p:tav>
                                        <p:tav tm="100000">
                                          <p:val>
                                            <p:strVal val="#ppt_x-0.05"/>
                                          </p:val>
                                        </p:tav>
                                      </p:tavLst>
                                    </p:anim>
                                    <p:anim calcmode="lin" valueType="num">
                                      <p:cBhvr>
                                        <p:cTn id="194" dur="800" decel="100000" fill="hold"/>
                                        <p:tgtEl>
                                          <p:spTgt spid="96291"/>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96291"/>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96291"/>
                                        </p:tgtEl>
                                        <p:attrNameLst>
                                          <p:attrName>ppt_y</p:attrName>
                                        </p:attrNameLst>
                                      </p:cBhvr>
                                      <p:tavLst>
                                        <p:tav tm="0">
                                          <p:val>
                                            <p:strVal val="#ppt_y+0.1"/>
                                          </p:val>
                                        </p:tav>
                                        <p:tav tm="100000">
                                          <p:val>
                                            <p:strVal val="#ppt_y"/>
                                          </p:val>
                                        </p:tav>
                                      </p:tavLst>
                                    </p:anim>
                                  </p:childTnLst>
                                </p:cTn>
                              </p:par>
                              <p:par>
                                <p:cTn id="197" presetID="30" presetClass="entr" presetSubtype="0" fill="hold" grpId="0" nodeType="withEffect">
                                  <p:stCondLst>
                                    <p:cond delay="0"/>
                                  </p:stCondLst>
                                  <p:childTnLst>
                                    <p:set>
                                      <p:cBhvr>
                                        <p:cTn id="198" dur="1" fill="hold">
                                          <p:stCondLst>
                                            <p:cond delay="0"/>
                                          </p:stCondLst>
                                        </p:cTn>
                                        <p:tgtEl>
                                          <p:spTgt spid="96292"/>
                                        </p:tgtEl>
                                        <p:attrNameLst>
                                          <p:attrName>style.visibility</p:attrName>
                                        </p:attrNameLst>
                                      </p:cBhvr>
                                      <p:to>
                                        <p:strVal val="visible"/>
                                      </p:to>
                                    </p:set>
                                    <p:animEffect transition="in" filter="fade">
                                      <p:cBhvr>
                                        <p:cTn id="199" dur="800" decel="100000"/>
                                        <p:tgtEl>
                                          <p:spTgt spid="96292"/>
                                        </p:tgtEl>
                                      </p:cBhvr>
                                    </p:animEffect>
                                    <p:anim calcmode="lin" valueType="num">
                                      <p:cBhvr>
                                        <p:cTn id="200" dur="800" decel="100000" fill="hold"/>
                                        <p:tgtEl>
                                          <p:spTgt spid="96292"/>
                                        </p:tgtEl>
                                        <p:attrNameLst>
                                          <p:attrName>style.rotation</p:attrName>
                                        </p:attrNameLst>
                                      </p:cBhvr>
                                      <p:tavLst>
                                        <p:tav tm="0">
                                          <p:val>
                                            <p:fltVal val="-90"/>
                                          </p:val>
                                        </p:tav>
                                        <p:tav tm="100000">
                                          <p:val>
                                            <p:fltVal val="0"/>
                                          </p:val>
                                        </p:tav>
                                      </p:tavLst>
                                    </p:anim>
                                    <p:anim calcmode="lin" valueType="num">
                                      <p:cBhvr>
                                        <p:cTn id="201" dur="800" decel="100000" fill="hold"/>
                                        <p:tgtEl>
                                          <p:spTgt spid="96292"/>
                                        </p:tgtEl>
                                        <p:attrNameLst>
                                          <p:attrName>ppt_x</p:attrName>
                                        </p:attrNameLst>
                                      </p:cBhvr>
                                      <p:tavLst>
                                        <p:tav tm="0">
                                          <p:val>
                                            <p:strVal val="#ppt_x+0.4"/>
                                          </p:val>
                                        </p:tav>
                                        <p:tav tm="100000">
                                          <p:val>
                                            <p:strVal val="#ppt_x-0.05"/>
                                          </p:val>
                                        </p:tav>
                                      </p:tavLst>
                                    </p:anim>
                                    <p:anim calcmode="lin" valueType="num">
                                      <p:cBhvr>
                                        <p:cTn id="202" dur="800" decel="100000" fill="hold"/>
                                        <p:tgtEl>
                                          <p:spTgt spid="96292"/>
                                        </p:tgtEl>
                                        <p:attrNameLst>
                                          <p:attrName>ppt_y</p:attrName>
                                        </p:attrNameLst>
                                      </p:cBhvr>
                                      <p:tavLst>
                                        <p:tav tm="0">
                                          <p:val>
                                            <p:strVal val="#ppt_y-0.4"/>
                                          </p:val>
                                        </p:tav>
                                        <p:tav tm="100000">
                                          <p:val>
                                            <p:strVal val="#ppt_y+0.1"/>
                                          </p:val>
                                        </p:tav>
                                      </p:tavLst>
                                    </p:anim>
                                    <p:anim calcmode="lin" valueType="num">
                                      <p:cBhvr>
                                        <p:cTn id="203" dur="200" accel="100000" fill="hold">
                                          <p:stCondLst>
                                            <p:cond delay="800"/>
                                          </p:stCondLst>
                                        </p:cTn>
                                        <p:tgtEl>
                                          <p:spTgt spid="96292"/>
                                        </p:tgtEl>
                                        <p:attrNameLst>
                                          <p:attrName>ppt_x</p:attrName>
                                        </p:attrNameLst>
                                      </p:cBhvr>
                                      <p:tavLst>
                                        <p:tav tm="0">
                                          <p:val>
                                            <p:strVal val="#ppt_x-0.05"/>
                                          </p:val>
                                        </p:tav>
                                        <p:tav tm="100000">
                                          <p:val>
                                            <p:strVal val="#ppt_x"/>
                                          </p:val>
                                        </p:tav>
                                      </p:tavLst>
                                    </p:anim>
                                    <p:anim calcmode="lin" valueType="num">
                                      <p:cBhvr>
                                        <p:cTn id="204" dur="200" accel="100000" fill="hold">
                                          <p:stCondLst>
                                            <p:cond delay="800"/>
                                          </p:stCondLst>
                                        </p:cTn>
                                        <p:tgtEl>
                                          <p:spTgt spid="96292"/>
                                        </p:tgtEl>
                                        <p:attrNameLst>
                                          <p:attrName>ppt_y</p:attrName>
                                        </p:attrNameLst>
                                      </p:cBhvr>
                                      <p:tavLst>
                                        <p:tav tm="0">
                                          <p:val>
                                            <p:strVal val="#ppt_y+0.1"/>
                                          </p:val>
                                        </p:tav>
                                        <p:tav tm="100000">
                                          <p:val>
                                            <p:strVal val="#ppt_y"/>
                                          </p:val>
                                        </p:tav>
                                      </p:tavLst>
                                    </p:anim>
                                  </p:childTnLst>
                                </p:cTn>
                              </p:par>
                              <p:par>
                                <p:cTn id="205" presetID="30" presetClass="entr" presetSubtype="0" fill="hold" grpId="0" nodeType="withEffect">
                                  <p:stCondLst>
                                    <p:cond delay="0"/>
                                  </p:stCondLst>
                                  <p:childTnLst>
                                    <p:set>
                                      <p:cBhvr>
                                        <p:cTn id="206" dur="1" fill="hold">
                                          <p:stCondLst>
                                            <p:cond delay="0"/>
                                          </p:stCondLst>
                                        </p:cTn>
                                        <p:tgtEl>
                                          <p:spTgt spid="96293"/>
                                        </p:tgtEl>
                                        <p:attrNameLst>
                                          <p:attrName>style.visibility</p:attrName>
                                        </p:attrNameLst>
                                      </p:cBhvr>
                                      <p:to>
                                        <p:strVal val="visible"/>
                                      </p:to>
                                    </p:set>
                                    <p:animEffect transition="in" filter="fade">
                                      <p:cBhvr>
                                        <p:cTn id="207" dur="800" decel="100000"/>
                                        <p:tgtEl>
                                          <p:spTgt spid="96293"/>
                                        </p:tgtEl>
                                      </p:cBhvr>
                                    </p:animEffect>
                                    <p:anim calcmode="lin" valueType="num">
                                      <p:cBhvr>
                                        <p:cTn id="208" dur="800" decel="100000" fill="hold"/>
                                        <p:tgtEl>
                                          <p:spTgt spid="96293"/>
                                        </p:tgtEl>
                                        <p:attrNameLst>
                                          <p:attrName>style.rotation</p:attrName>
                                        </p:attrNameLst>
                                      </p:cBhvr>
                                      <p:tavLst>
                                        <p:tav tm="0">
                                          <p:val>
                                            <p:fltVal val="-90"/>
                                          </p:val>
                                        </p:tav>
                                        <p:tav tm="100000">
                                          <p:val>
                                            <p:fltVal val="0"/>
                                          </p:val>
                                        </p:tav>
                                      </p:tavLst>
                                    </p:anim>
                                    <p:anim calcmode="lin" valueType="num">
                                      <p:cBhvr>
                                        <p:cTn id="209" dur="800" decel="100000" fill="hold"/>
                                        <p:tgtEl>
                                          <p:spTgt spid="96293"/>
                                        </p:tgtEl>
                                        <p:attrNameLst>
                                          <p:attrName>ppt_x</p:attrName>
                                        </p:attrNameLst>
                                      </p:cBhvr>
                                      <p:tavLst>
                                        <p:tav tm="0">
                                          <p:val>
                                            <p:strVal val="#ppt_x+0.4"/>
                                          </p:val>
                                        </p:tav>
                                        <p:tav tm="100000">
                                          <p:val>
                                            <p:strVal val="#ppt_x-0.05"/>
                                          </p:val>
                                        </p:tav>
                                      </p:tavLst>
                                    </p:anim>
                                    <p:anim calcmode="lin" valueType="num">
                                      <p:cBhvr>
                                        <p:cTn id="210" dur="800" decel="100000" fill="hold"/>
                                        <p:tgtEl>
                                          <p:spTgt spid="96293"/>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96293"/>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9629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4" grpId="0" animBg="1"/>
      <p:bldP spid="96265" grpId="0" animBg="1"/>
      <p:bldP spid="96267" grpId="0" animBg="1"/>
      <p:bldP spid="96268" grpId="0" animBg="1"/>
      <p:bldP spid="96270" grpId="0" animBg="1"/>
      <p:bldP spid="96271" grpId="0" animBg="1"/>
      <p:bldP spid="96272" grpId="0" animBg="1"/>
      <p:bldP spid="96273" grpId="0" animBg="1"/>
      <p:bldP spid="96276" grpId="0" animBg="1"/>
      <p:bldP spid="96277" grpId="0" animBg="1"/>
      <p:bldP spid="96278" grpId="0" animBg="1"/>
      <p:bldP spid="96279" grpId="0" animBg="1"/>
      <p:bldP spid="96281" grpId="0" animBg="1"/>
      <p:bldP spid="96282" grpId="0" animBg="1"/>
      <p:bldP spid="96284" grpId="0" animBg="1"/>
      <p:bldP spid="96285" grpId="0"/>
      <p:bldP spid="96286" grpId="0"/>
      <p:bldP spid="96287" grpId="0" animBg="1"/>
      <p:bldP spid="96289" grpId="0" animBg="1"/>
      <p:bldP spid="96290" grpId="0" animBg="1"/>
      <p:bldP spid="96291" grpId="0" animBg="1"/>
      <p:bldP spid="96292" grpId="0" animBg="1"/>
      <p:bldP spid="9629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r" rtl="1"/>
            <a:r>
              <a:rPr lang="fa-IR" sz="2800" dirty="0"/>
              <a:t>مثال 14: </a:t>
            </a:r>
            <a:r>
              <a:rPr lang="fa-IR" sz="2400" dirty="0"/>
              <a:t>الگوریتم برنامه ای را بنویسید که یک عدد را گرفته تعیین کند که آیا کامل است یا خیر؟</a:t>
            </a:r>
            <a:endParaRPr lang="en-US" sz="2400" dirty="0"/>
          </a:p>
        </p:txBody>
      </p:sp>
      <p:sp>
        <p:nvSpPr>
          <p:cNvPr id="97283" name="Rectangle 3"/>
          <p:cNvSpPr>
            <a:spLocks noGrp="1" noChangeArrowheads="1"/>
          </p:cNvSpPr>
          <p:nvPr>
            <p:ph type="body" sz="half" idx="1"/>
          </p:nvPr>
        </p:nvSpPr>
        <p:spPr>
          <a:xfrm>
            <a:off x="457200" y="1600200"/>
            <a:ext cx="8075613" cy="4530725"/>
          </a:xfrm>
        </p:spPr>
        <p:txBody>
          <a:bodyPr/>
          <a:lstStyle/>
          <a:p>
            <a:endParaRPr lang="fa-IR" sz="2800" dirty="0"/>
          </a:p>
          <a:p>
            <a:pPr algn="r" rtl="1"/>
            <a:r>
              <a:rPr lang="fa-IR" sz="2800" dirty="0"/>
              <a:t>عددی کامل است که با مجموع مقسوم علیه های کوچکتر از خودش برابر باشد.</a:t>
            </a:r>
          </a:p>
          <a:p>
            <a:pPr>
              <a:buFont typeface="Wingdings" pitchFamily="2" charset="2"/>
              <a:buNone/>
            </a:pPr>
            <a:endParaRPr lang="en-US" sz="2800" dirty="0"/>
          </a:p>
        </p:txBody>
      </p:sp>
      <p:graphicFrame>
        <p:nvGraphicFramePr>
          <p:cNvPr id="97284" name="Object 4"/>
          <p:cNvGraphicFramePr>
            <a:graphicFrameLocks noGrp="1" noChangeAspect="1"/>
          </p:cNvGraphicFramePr>
          <p:nvPr>
            <p:ph sz="half" idx="2"/>
          </p:nvPr>
        </p:nvGraphicFramePr>
        <p:xfrm>
          <a:off x="1835150" y="3498850"/>
          <a:ext cx="4038600" cy="869950"/>
        </p:xfrm>
        <a:graphic>
          <a:graphicData uri="http://schemas.openxmlformats.org/presentationml/2006/ole">
            <mc:AlternateContent xmlns:mc="http://schemas.openxmlformats.org/markup-compatibility/2006">
              <mc:Choice xmlns:v="urn:schemas-microsoft-com:vml" Requires="v">
                <p:oleObj spid="_x0000_s189461" name="Microsoft Equation 3.0" r:id="rId3" imgW="825480" imgH="177480" progId="Equation.3">
                  <p:embed/>
                </p:oleObj>
              </mc:Choice>
              <mc:Fallback>
                <p:oleObj name="Microsoft Equation 3.0" r:id="rId3" imgW="82548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498850"/>
                        <a:ext cx="40386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box(in)">
                                      <p:cBhvr>
                                        <p:cTn id="7"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Oval 5"/>
          <p:cNvSpPr>
            <a:spLocks noChangeArrowheads="1"/>
          </p:cNvSpPr>
          <p:nvPr/>
        </p:nvSpPr>
        <p:spPr bwMode="auto">
          <a:xfrm>
            <a:off x="4067175" y="404813"/>
            <a:ext cx="649288" cy="215900"/>
          </a:xfrm>
          <a:prstGeom prst="ellipse">
            <a:avLst/>
          </a:prstGeom>
          <a:solidFill>
            <a:schemeClr val="accent1"/>
          </a:solidFill>
          <a:ln w="9525">
            <a:solidFill>
              <a:schemeClr val="tx1"/>
            </a:solidFill>
            <a:round/>
            <a:headEnd/>
            <a:tailEnd/>
          </a:ln>
          <a:effectLst/>
        </p:spPr>
        <p:txBody>
          <a:bodyPr wrap="none" anchor="ctr"/>
          <a:lstStyle/>
          <a:p>
            <a:pPr algn="ctr" rtl="0" eaLnBrk="0" hangingPunct="0"/>
            <a:r>
              <a:rPr lang="fa-IR" sz="1200"/>
              <a:t>شروع</a:t>
            </a:r>
            <a:endParaRPr lang="en-US" sz="1200"/>
          </a:p>
        </p:txBody>
      </p:sp>
      <p:sp>
        <p:nvSpPr>
          <p:cNvPr id="101385" name="Line 9"/>
          <p:cNvSpPr>
            <a:spLocks noChangeShapeType="1"/>
          </p:cNvSpPr>
          <p:nvPr/>
        </p:nvSpPr>
        <p:spPr bwMode="auto">
          <a:xfrm>
            <a:off x="4427538" y="620713"/>
            <a:ext cx="0" cy="144462"/>
          </a:xfrm>
          <a:prstGeom prst="line">
            <a:avLst/>
          </a:prstGeom>
          <a:noFill/>
          <a:ln w="9525">
            <a:solidFill>
              <a:schemeClr val="tx1"/>
            </a:solidFill>
            <a:round/>
            <a:headEnd/>
            <a:tailEnd type="triangle" w="med" len="med"/>
          </a:ln>
          <a:effectLst/>
        </p:spPr>
        <p:txBody>
          <a:bodyPr/>
          <a:lstStyle/>
          <a:p>
            <a:endParaRPr lang="en-US"/>
          </a:p>
        </p:txBody>
      </p:sp>
      <p:sp>
        <p:nvSpPr>
          <p:cNvPr id="101386" name="AutoShape 10"/>
          <p:cNvSpPr>
            <a:spLocks noChangeArrowheads="1"/>
          </p:cNvSpPr>
          <p:nvPr/>
        </p:nvSpPr>
        <p:spPr bwMode="auto">
          <a:xfrm>
            <a:off x="3924300" y="765175"/>
            <a:ext cx="863600" cy="215900"/>
          </a:xfrm>
          <a:prstGeom prst="flowChartInputOutpu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N</a:t>
            </a:r>
          </a:p>
        </p:txBody>
      </p:sp>
      <p:sp>
        <p:nvSpPr>
          <p:cNvPr id="101388" name="Line 12"/>
          <p:cNvSpPr>
            <a:spLocks noChangeShapeType="1"/>
          </p:cNvSpPr>
          <p:nvPr/>
        </p:nvSpPr>
        <p:spPr bwMode="auto">
          <a:xfrm>
            <a:off x="4427538" y="981075"/>
            <a:ext cx="0" cy="144463"/>
          </a:xfrm>
          <a:prstGeom prst="line">
            <a:avLst/>
          </a:prstGeom>
          <a:noFill/>
          <a:ln w="9525">
            <a:solidFill>
              <a:schemeClr val="tx1"/>
            </a:solidFill>
            <a:round/>
            <a:headEnd/>
            <a:tailEnd type="triangle" w="med" len="med"/>
          </a:ln>
          <a:effectLst/>
        </p:spPr>
        <p:txBody>
          <a:bodyPr/>
          <a:lstStyle/>
          <a:p>
            <a:endParaRPr lang="en-US"/>
          </a:p>
        </p:txBody>
      </p:sp>
      <p:sp>
        <p:nvSpPr>
          <p:cNvPr id="101389" name="Rectangle 13"/>
          <p:cNvSpPr>
            <a:spLocks noChangeArrowheads="1"/>
          </p:cNvSpPr>
          <p:nvPr/>
        </p:nvSpPr>
        <p:spPr bwMode="auto">
          <a:xfrm>
            <a:off x="4067175" y="1125538"/>
            <a:ext cx="649288" cy="287337"/>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A ← 1</a:t>
            </a:r>
          </a:p>
        </p:txBody>
      </p:sp>
      <p:sp>
        <p:nvSpPr>
          <p:cNvPr id="101391" name="Line 15"/>
          <p:cNvSpPr>
            <a:spLocks noChangeShapeType="1"/>
          </p:cNvSpPr>
          <p:nvPr/>
        </p:nvSpPr>
        <p:spPr bwMode="auto">
          <a:xfrm>
            <a:off x="4427538" y="1412875"/>
            <a:ext cx="0" cy="144463"/>
          </a:xfrm>
          <a:prstGeom prst="line">
            <a:avLst/>
          </a:prstGeom>
          <a:noFill/>
          <a:ln w="9525">
            <a:solidFill>
              <a:schemeClr val="tx1"/>
            </a:solidFill>
            <a:round/>
            <a:headEnd/>
            <a:tailEnd type="triangle" w="med" len="med"/>
          </a:ln>
          <a:effectLst/>
        </p:spPr>
        <p:txBody>
          <a:bodyPr/>
          <a:lstStyle/>
          <a:p>
            <a:endParaRPr lang="en-US"/>
          </a:p>
        </p:txBody>
      </p:sp>
      <p:sp>
        <p:nvSpPr>
          <p:cNvPr id="101392" name="Rectangle 16"/>
          <p:cNvSpPr>
            <a:spLocks noChangeArrowheads="1"/>
          </p:cNvSpPr>
          <p:nvPr/>
        </p:nvSpPr>
        <p:spPr bwMode="auto">
          <a:xfrm>
            <a:off x="4067175" y="1557338"/>
            <a:ext cx="649288" cy="287337"/>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S ← 0</a:t>
            </a:r>
          </a:p>
        </p:txBody>
      </p:sp>
      <p:sp>
        <p:nvSpPr>
          <p:cNvPr id="101393" name="Line 17"/>
          <p:cNvSpPr>
            <a:spLocks noChangeShapeType="1"/>
          </p:cNvSpPr>
          <p:nvPr/>
        </p:nvSpPr>
        <p:spPr bwMode="auto">
          <a:xfrm>
            <a:off x="4427538" y="1844675"/>
            <a:ext cx="0" cy="144463"/>
          </a:xfrm>
          <a:prstGeom prst="line">
            <a:avLst/>
          </a:prstGeom>
          <a:noFill/>
          <a:ln w="9525">
            <a:solidFill>
              <a:schemeClr val="tx1"/>
            </a:solidFill>
            <a:round/>
            <a:headEnd/>
            <a:tailEnd type="triangle" w="med" len="med"/>
          </a:ln>
          <a:effectLst/>
        </p:spPr>
        <p:txBody>
          <a:bodyPr/>
          <a:lstStyle/>
          <a:p>
            <a:endParaRPr lang="en-US"/>
          </a:p>
        </p:txBody>
      </p:sp>
      <p:sp>
        <p:nvSpPr>
          <p:cNvPr id="101394" name="Oval 18"/>
          <p:cNvSpPr>
            <a:spLocks noChangeArrowheads="1"/>
          </p:cNvSpPr>
          <p:nvPr/>
        </p:nvSpPr>
        <p:spPr bwMode="auto">
          <a:xfrm>
            <a:off x="4284663" y="1989138"/>
            <a:ext cx="287337"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1395" name="Line 19"/>
          <p:cNvSpPr>
            <a:spLocks noChangeShapeType="1"/>
          </p:cNvSpPr>
          <p:nvPr/>
        </p:nvSpPr>
        <p:spPr bwMode="auto">
          <a:xfrm>
            <a:off x="4427538" y="2205038"/>
            <a:ext cx="0" cy="144462"/>
          </a:xfrm>
          <a:prstGeom prst="line">
            <a:avLst/>
          </a:prstGeom>
          <a:noFill/>
          <a:ln w="9525">
            <a:solidFill>
              <a:schemeClr val="tx1"/>
            </a:solidFill>
            <a:round/>
            <a:headEnd/>
            <a:tailEnd type="triangle" w="med" len="med"/>
          </a:ln>
          <a:effectLst/>
        </p:spPr>
        <p:txBody>
          <a:bodyPr/>
          <a:lstStyle/>
          <a:p>
            <a:endParaRPr lang="en-US"/>
          </a:p>
        </p:txBody>
      </p:sp>
      <p:sp>
        <p:nvSpPr>
          <p:cNvPr id="101396" name="Rectangle 20"/>
          <p:cNvSpPr>
            <a:spLocks noChangeArrowheads="1"/>
          </p:cNvSpPr>
          <p:nvPr/>
        </p:nvSpPr>
        <p:spPr bwMode="auto">
          <a:xfrm>
            <a:off x="3348038" y="2349500"/>
            <a:ext cx="2160587" cy="2873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01397" name="Object 21"/>
          <p:cNvGraphicFramePr>
            <a:graphicFrameLocks noGrp="1" noChangeAspect="1"/>
          </p:cNvGraphicFramePr>
          <p:nvPr>
            <p:ph idx="1"/>
          </p:nvPr>
        </p:nvGraphicFramePr>
        <p:xfrm>
          <a:off x="3419475" y="2349500"/>
          <a:ext cx="2016125" cy="260350"/>
        </p:xfrm>
        <a:graphic>
          <a:graphicData uri="http://schemas.openxmlformats.org/presentationml/2006/ole">
            <mc:AlternateContent xmlns:mc="http://schemas.openxmlformats.org/markup-compatibility/2006">
              <mc:Choice xmlns:v="urn:schemas-microsoft-com:vml" Requires="v">
                <p:oleObj spid="_x0000_s190485" name="Equation" r:id="rId3" imgW="1574640" imgH="203040" progId="Equation.3">
                  <p:embed/>
                </p:oleObj>
              </mc:Choice>
              <mc:Fallback>
                <p:oleObj name="Equation" r:id="rId3" imgW="15746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349500"/>
                        <a:ext cx="201612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400" name="Line 24"/>
          <p:cNvSpPr>
            <a:spLocks noChangeShapeType="1"/>
          </p:cNvSpPr>
          <p:nvPr/>
        </p:nvSpPr>
        <p:spPr bwMode="auto">
          <a:xfrm>
            <a:off x="4427538" y="2636838"/>
            <a:ext cx="0" cy="144462"/>
          </a:xfrm>
          <a:prstGeom prst="line">
            <a:avLst/>
          </a:prstGeom>
          <a:noFill/>
          <a:ln w="9525">
            <a:solidFill>
              <a:schemeClr val="tx1"/>
            </a:solidFill>
            <a:round/>
            <a:headEnd/>
            <a:tailEnd type="triangle" w="med" len="med"/>
          </a:ln>
          <a:effectLst/>
        </p:spPr>
        <p:txBody>
          <a:bodyPr/>
          <a:lstStyle/>
          <a:p>
            <a:endParaRPr lang="en-US"/>
          </a:p>
        </p:txBody>
      </p:sp>
      <p:sp>
        <p:nvSpPr>
          <p:cNvPr id="101401" name="AutoShape 25"/>
          <p:cNvSpPr>
            <a:spLocks noChangeArrowheads="1"/>
          </p:cNvSpPr>
          <p:nvPr/>
        </p:nvSpPr>
        <p:spPr bwMode="auto">
          <a:xfrm>
            <a:off x="4140200" y="2781300"/>
            <a:ext cx="576263"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eaLnBrk="0" hangingPunct="0"/>
            <a:r>
              <a:rPr lang="en-US" sz="1200"/>
              <a:t>P=0</a:t>
            </a:r>
          </a:p>
        </p:txBody>
      </p:sp>
      <p:sp>
        <p:nvSpPr>
          <p:cNvPr id="101403" name="Line 27"/>
          <p:cNvSpPr>
            <a:spLocks noChangeShapeType="1"/>
          </p:cNvSpPr>
          <p:nvPr/>
        </p:nvSpPr>
        <p:spPr bwMode="auto">
          <a:xfrm>
            <a:off x="4716463" y="2997200"/>
            <a:ext cx="431800" cy="0"/>
          </a:xfrm>
          <a:prstGeom prst="line">
            <a:avLst/>
          </a:prstGeom>
          <a:noFill/>
          <a:ln w="9525">
            <a:solidFill>
              <a:schemeClr val="tx1"/>
            </a:solidFill>
            <a:round/>
            <a:headEnd/>
            <a:tailEnd type="triangle" w="med" len="med"/>
          </a:ln>
          <a:effectLst/>
        </p:spPr>
        <p:txBody>
          <a:bodyPr/>
          <a:lstStyle/>
          <a:p>
            <a:endParaRPr lang="en-US"/>
          </a:p>
        </p:txBody>
      </p:sp>
      <p:sp>
        <p:nvSpPr>
          <p:cNvPr id="101404" name="Text Box 28"/>
          <p:cNvSpPr txBox="1">
            <a:spLocks noChangeArrowheads="1"/>
          </p:cNvSpPr>
          <p:nvPr/>
        </p:nvSpPr>
        <p:spPr bwMode="auto">
          <a:xfrm>
            <a:off x="4643438" y="2708275"/>
            <a:ext cx="303212" cy="304800"/>
          </a:xfrm>
          <a:prstGeom prst="rect">
            <a:avLst/>
          </a:prstGeom>
          <a:noFill/>
          <a:ln w="9525">
            <a:noFill/>
            <a:miter lim="800000"/>
            <a:headEnd/>
            <a:tailEnd/>
          </a:ln>
          <a:effectLst/>
        </p:spPr>
        <p:txBody>
          <a:bodyPr wrap="none">
            <a:spAutoFit/>
          </a:bodyPr>
          <a:lstStyle/>
          <a:p>
            <a:pPr algn="l" rtl="0" eaLnBrk="0" hangingPunct="0"/>
            <a:r>
              <a:rPr lang="en-US" sz="1400"/>
              <a:t>Y</a:t>
            </a:r>
          </a:p>
        </p:txBody>
      </p:sp>
      <p:sp>
        <p:nvSpPr>
          <p:cNvPr id="101405" name="Line 29"/>
          <p:cNvSpPr>
            <a:spLocks noChangeShapeType="1"/>
          </p:cNvSpPr>
          <p:nvPr/>
        </p:nvSpPr>
        <p:spPr bwMode="auto">
          <a:xfrm>
            <a:off x="4427538" y="3213100"/>
            <a:ext cx="0" cy="144463"/>
          </a:xfrm>
          <a:prstGeom prst="line">
            <a:avLst/>
          </a:prstGeom>
          <a:noFill/>
          <a:ln w="9525">
            <a:solidFill>
              <a:schemeClr val="tx1"/>
            </a:solidFill>
            <a:round/>
            <a:headEnd/>
            <a:tailEnd type="triangle" w="med" len="med"/>
          </a:ln>
          <a:effectLst/>
        </p:spPr>
        <p:txBody>
          <a:bodyPr/>
          <a:lstStyle/>
          <a:p>
            <a:endParaRPr lang="en-US"/>
          </a:p>
        </p:txBody>
      </p:sp>
      <p:sp>
        <p:nvSpPr>
          <p:cNvPr id="101406" name="Text Box 30"/>
          <p:cNvSpPr txBox="1">
            <a:spLocks noChangeArrowheads="1"/>
          </p:cNvSpPr>
          <p:nvPr/>
        </p:nvSpPr>
        <p:spPr bwMode="auto">
          <a:xfrm>
            <a:off x="4067175" y="3068638"/>
            <a:ext cx="312738" cy="304800"/>
          </a:xfrm>
          <a:prstGeom prst="rect">
            <a:avLst/>
          </a:prstGeom>
          <a:noFill/>
          <a:ln w="9525">
            <a:noFill/>
            <a:miter lim="800000"/>
            <a:headEnd/>
            <a:tailEnd/>
          </a:ln>
          <a:effectLst/>
        </p:spPr>
        <p:txBody>
          <a:bodyPr wrap="none">
            <a:spAutoFit/>
          </a:bodyPr>
          <a:lstStyle/>
          <a:p>
            <a:pPr algn="l" rtl="0" eaLnBrk="0" hangingPunct="0"/>
            <a:r>
              <a:rPr lang="en-US" sz="1400"/>
              <a:t>N</a:t>
            </a:r>
          </a:p>
        </p:txBody>
      </p:sp>
      <p:sp>
        <p:nvSpPr>
          <p:cNvPr id="101407" name="Rectangle 31"/>
          <p:cNvSpPr>
            <a:spLocks noChangeArrowheads="1"/>
          </p:cNvSpPr>
          <p:nvPr/>
        </p:nvSpPr>
        <p:spPr bwMode="auto">
          <a:xfrm>
            <a:off x="5148263" y="2852738"/>
            <a:ext cx="1439862" cy="360362"/>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S ← S+A</a:t>
            </a:r>
          </a:p>
        </p:txBody>
      </p:sp>
      <p:sp>
        <p:nvSpPr>
          <p:cNvPr id="101409" name="Oval 33"/>
          <p:cNvSpPr>
            <a:spLocks noChangeArrowheads="1"/>
          </p:cNvSpPr>
          <p:nvPr/>
        </p:nvSpPr>
        <p:spPr bwMode="auto">
          <a:xfrm>
            <a:off x="4284663" y="3357563"/>
            <a:ext cx="287337"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1410" name="Line 34"/>
          <p:cNvSpPr>
            <a:spLocks noChangeShapeType="1"/>
          </p:cNvSpPr>
          <p:nvPr/>
        </p:nvSpPr>
        <p:spPr bwMode="auto">
          <a:xfrm>
            <a:off x="5940425" y="3213100"/>
            <a:ext cx="0" cy="287338"/>
          </a:xfrm>
          <a:prstGeom prst="line">
            <a:avLst/>
          </a:prstGeom>
          <a:noFill/>
          <a:ln w="9525">
            <a:solidFill>
              <a:schemeClr val="tx1"/>
            </a:solidFill>
            <a:round/>
            <a:headEnd/>
            <a:tailEnd/>
          </a:ln>
          <a:effectLst/>
        </p:spPr>
        <p:txBody>
          <a:bodyPr/>
          <a:lstStyle/>
          <a:p>
            <a:endParaRPr lang="en-US"/>
          </a:p>
        </p:txBody>
      </p:sp>
      <p:sp>
        <p:nvSpPr>
          <p:cNvPr id="101411" name="Line 35"/>
          <p:cNvSpPr>
            <a:spLocks noChangeShapeType="1"/>
          </p:cNvSpPr>
          <p:nvPr/>
        </p:nvSpPr>
        <p:spPr bwMode="auto">
          <a:xfrm flipH="1">
            <a:off x="4572000" y="3500438"/>
            <a:ext cx="1368425" cy="0"/>
          </a:xfrm>
          <a:prstGeom prst="line">
            <a:avLst/>
          </a:prstGeom>
          <a:noFill/>
          <a:ln w="9525">
            <a:solidFill>
              <a:schemeClr val="tx1"/>
            </a:solidFill>
            <a:round/>
            <a:headEnd/>
            <a:tailEnd type="triangle" w="med" len="med"/>
          </a:ln>
          <a:effectLst/>
        </p:spPr>
        <p:txBody>
          <a:bodyPr/>
          <a:lstStyle/>
          <a:p>
            <a:endParaRPr lang="en-US"/>
          </a:p>
        </p:txBody>
      </p:sp>
      <p:sp>
        <p:nvSpPr>
          <p:cNvPr id="101412" name="Rectangle 36"/>
          <p:cNvSpPr>
            <a:spLocks noChangeArrowheads="1"/>
          </p:cNvSpPr>
          <p:nvPr/>
        </p:nvSpPr>
        <p:spPr bwMode="auto">
          <a:xfrm>
            <a:off x="3995738" y="3716338"/>
            <a:ext cx="863600" cy="360362"/>
          </a:xfrm>
          <a:prstGeom prst="rect">
            <a:avLst/>
          </a:prstGeom>
          <a:solidFill>
            <a:schemeClr val="accent1"/>
          </a:solidFill>
          <a:ln w="9525">
            <a:solidFill>
              <a:schemeClr val="tx1"/>
            </a:solidFill>
            <a:miter lim="800000"/>
            <a:headEnd/>
            <a:tailEnd/>
          </a:ln>
          <a:effectLst/>
        </p:spPr>
        <p:txBody>
          <a:bodyPr wrap="none" anchor="ctr"/>
          <a:lstStyle/>
          <a:p>
            <a:pPr algn="ctr" rtl="0" eaLnBrk="0" hangingPunct="0"/>
            <a:r>
              <a:rPr lang="en-US" sz="1400"/>
              <a:t>A ← A+1</a:t>
            </a:r>
            <a:endParaRPr lang="en-US"/>
          </a:p>
        </p:txBody>
      </p:sp>
      <p:sp>
        <p:nvSpPr>
          <p:cNvPr id="101413" name="Line 37"/>
          <p:cNvSpPr>
            <a:spLocks noChangeShapeType="1"/>
          </p:cNvSpPr>
          <p:nvPr/>
        </p:nvSpPr>
        <p:spPr bwMode="auto">
          <a:xfrm>
            <a:off x="4427538" y="3573463"/>
            <a:ext cx="0" cy="144462"/>
          </a:xfrm>
          <a:prstGeom prst="line">
            <a:avLst/>
          </a:prstGeom>
          <a:noFill/>
          <a:ln w="9525">
            <a:solidFill>
              <a:schemeClr val="tx1"/>
            </a:solidFill>
            <a:round/>
            <a:headEnd/>
            <a:tailEnd type="triangle" w="med" len="med"/>
          </a:ln>
          <a:effectLst/>
        </p:spPr>
        <p:txBody>
          <a:bodyPr/>
          <a:lstStyle/>
          <a:p>
            <a:endParaRPr lang="en-US"/>
          </a:p>
        </p:txBody>
      </p:sp>
      <p:sp>
        <p:nvSpPr>
          <p:cNvPr id="101414" name="Line 38"/>
          <p:cNvSpPr>
            <a:spLocks noChangeShapeType="1"/>
          </p:cNvSpPr>
          <p:nvPr/>
        </p:nvSpPr>
        <p:spPr bwMode="auto">
          <a:xfrm>
            <a:off x="4427538" y="4076700"/>
            <a:ext cx="0" cy="144463"/>
          </a:xfrm>
          <a:prstGeom prst="line">
            <a:avLst/>
          </a:prstGeom>
          <a:noFill/>
          <a:ln w="9525">
            <a:solidFill>
              <a:schemeClr val="tx1"/>
            </a:solidFill>
            <a:round/>
            <a:headEnd/>
            <a:tailEnd type="triangle" w="med" len="med"/>
          </a:ln>
          <a:effectLst/>
        </p:spPr>
        <p:txBody>
          <a:bodyPr/>
          <a:lstStyle/>
          <a:p>
            <a:endParaRPr lang="en-US"/>
          </a:p>
        </p:txBody>
      </p:sp>
      <p:sp>
        <p:nvSpPr>
          <p:cNvPr id="101415" name="AutoShape 39"/>
          <p:cNvSpPr>
            <a:spLocks noChangeArrowheads="1"/>
          </p:cNvSpPr>
          <p:nvPr/>
        </p:nvSpPr>
        <p:spPr bwMode="auto">
          <a:xfrm>
            <a:off x="4140200" y="4221163"/>
            <a:ext cx="576263"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eaLnBrk="0" hangingPunct="0"/>
            <a:r>
              <a:rPr lang="en-US" sz="1000"/>
              <a:t>A&lt;=N/2</a:t>
            </a:r>
          </a:p>
        </p:txBody>
      </p:sp>
      <p:sp>
        <p:nvSpPr>
          <p:cNvPr id="101416" name="Line 40"/>
          <p:cNvSpPr>
            <a:spLocks noChangeShapeType="1"/>
          </p:cNvSpPr>
          <p:nvPr/>
        </p:nvSpPr>
        <p:spPr bwMode="auto">
          <a:xfrm flipH="1">
            <a:off x="2843213" y="4437063"/>
            <a:ext cx="1296987" cy="0"/>
          </a:xfrm>
          <a:prstGeom prst="line">
            <a:avLst/>
          </a:prstGeom>
          <a:noFill/>
          <a:ln w="9525">
            <a:solidFill>
              <a:schemeClr val="tx1"/>
            </a:solidFill>
            <a:round/>
            <a:headEnd/>
            <a:tailEnd/>
          </a:ln>
          <a:effectLst/>
        </p:spPr>
        <p:txBody>
          <a:bodyPr/>
          <a:lstStyle/>
          <a:p>
            <a:endParaRPr lang="en-US"/>
          </a:p>
        </p:txBody>
      </p:sp>
      <p:sp>
        <p:nvSpPr>
          <p:cNvPr id="101417" name="Text Box 41"/>
          <p:cNvSpPr txBox="1">
            <a:spLocks noChangeArrowheads="1"/>
          </p:cNvSpPr>
          <p:nvPr/>
        </p:nvSpPr>
        <p:spPr bwMode="auto">
          <a:xfrm>
            <a:off x="3924300" y="4149725"/>
            <a:ext cx="285750" cy="274638"/>
          </a:xfrm>
          <a:prstGeom prst="rect">
            <a:avLst/>
          </a:prstGeom>
          <a:noFill/>
          <a:ln w="9525">
            <a:noFill/>
            <a:miter lim="800000"/>
            <a:headEnd/>
            <a:tailEnd/>
          </a:ln>
          <a:effectLst/>
        </p:spPr>
        <p:txBody>
          <a:bodyPr wrap="none">
            <a:spAutoFit/>
          </a:bodyPr>
          <a:lstStyle/>
          <a:p>
            <a:pPr algn="l" rtl="0" eaLnBrk="0" hangingPunct="0"/>
            <a:r>
              <a:rPr lang="en-US" sz="1200"/>
              <a:t>Y</a:t>
            </a:r>
          </a:p>
        </p:txBody>
      </p:sp>
      <p:sp>
        <p:nvSpPr>
          <p:cNvPr id="101418" name="Line 42"/>
          <p:cNvSpPr>
            <a:spLocks noChangeShapeType="1"/>
          </p:cNvSpPr>
          <p:nvPr/>
        </p:nvSpPr>
        <p:spPr bwMode="auto">
          <a:xfrm flipV="1">
            <a:off x="2843213" y="2133600"/>
            <a:ext cx="0" cy="2303463"/>
          </a:xfrm>
          <a:prstGeom prst="line">
            <a:avLst/>
          </a:prstGeom>
          <a:noFill/>
          <a:ln w="9525">
            <a:solidFill>
              <a:schemeClr val="tx1"/>
            </a:solidFill>
            <a:round/>
            <a:headEnd/>
            <a:tailEnd/>
          </a:ln>
          <a:effectLst/>
        </p:spPr>
        <p:txBody>
          <a:bodyPr/>
          <a:lstStyle/>
          <a:p>
            <a:endParaRPr lang="en-US"/>
          </a:p>
        </p:txBody>
      </p:sp>
      <p:sp>
        <p:nvSpPr>
          <p:cNvPr id="101419" name="Line 43"/>
          <p:cNvSpPr>
            <a:spLocks noChangeShapeType="1"/>
          </p:cNvSpPr>
          <p:nvPr/>
        </p:nvSpPr>
        <p:spPr bwMode="auto">
          <a:xfrm>
            <a:off x="2843213" y="2133600"/>
            <a:ext cx="1441450" cy="0"/>
          </a:xfrm>
          <a:prstGeom prst="line">
            <a:avLst/>
          </a:prstGeom>
          <a:noFill/>
          <a:ln w="9525">
            <a:solidFill>
              <a:schemeClr val="tx1"/>
            </a:solidFill>
            <a:round/>
            <a:headEnd/>
            <a:tailEnd type="triangle" w="med" len="med"/>
          </a:ln>
          <a:effectLst/>
        </p:spPr>
        <p:txBody>
          <a:bodyPr/>
          <a:lstStyle/>
          <a:p>
            <a:endParaRPr lang="en-US"/>
          </a:p>
        </p:txBody>
      </p:sp>
      <p:sp>
        <p:nvSpPr>
          <p:cNvPr id="101420" name="Line 44"/>
          <p:cNvSpPr>
            <a:spLocks noChangeShapeType="1"/>
          </p:cNvSpPr>
          <p:nvPr/>
        </p:nvSpPr>
        <p:spPr bwMode="auto">
          <a:xfrm>
            <a:off x="4427538" y="4652963"/>
            <a:ext cx="0" cy="144462"/>
          </a:xfrm>
          <a:prstGeom prst="line">
            <a:avLst/>
          </a:prstGeom>
          <a:noFill/>
          <a:ln w="9525">
            <a:solidFill>
              <a:schemeClr val="tx1"/>
            </a:solidFill>
            <a:round/>
            <a:headEnd/>
            <a:tailEnd type="triangle" w="med" len="med"/>
          </a:ln>
          <a:effectLst/>
        </p:spPr>
        <p:txBody>
          <a:bodyPr/>
          <a:lstStyle/>
          <a:p>
            <a:endParaRPr lang="en-US"/>
          </a:p>
        </p:txBody>
      </p:sp>
      <p:sp>
        <p:nvSpPr>
          <p:cNvPr id="101421" name="Text Box 45"/>
          <p:cNvSpPr txBox="1">
            <a:spLocks noChangeArrowheads="1"/>
          </p:cNvSpPr>
          <p:nvPr/>
        </p:nvSpPr>
        <p:spPr bwMode="auto">
          <a:xfrm>
            <a:off x="4140200" y="4508500"/>
            <a:ext cx="312738" cy="304800"/>
          </a:xfrm>
          <a:prstGeom prst="rect">
            <a:avLst/>
          </a:prstGeom>
          <a:noFill/>
          <a:ln w="9525">
            <a:noFill/>
            <a:miter lim="800000"/>
            <a:headEnd/>
            <a:tailEnd/>
          </a:ln>
          <a:effectLst/>
        </p:spPr>
        <p:txBody>
          <a:bodyPr wrap="none">
            <a:spAutoFit/>
          </a:bodyPr>
          <a:lstStyle/>
          <a:p>
            <a:pPr algn="l" rtl="0" eaLnBrk="0" hangingPunct="0"/>
            <a:r>
              <a:rPr lang="en-US" sz="1400"/>
              <a:t>N</a:t>
            </a:r>
          </a:p>
        </p:txBody>
      </p:sp>
      <p:sp>
        <p:nvSpPr>
          <p:cNvPr id="101422" name="AutoShape 46"/>
          <p:cNvSpPr>
            <a:spLocks noChangeArrowheads="1"/>
          </p:cNvSpPr>
          <p:nvPr/>
        </p:nvSpPr>
        <p:spPr bwMode="auto">
          <a:xfrm>
            <a:off x="4140200" y="4797425"/>
            <a:ext cx="576263" cy="431800"/>
          </a:xfrm>
          <a:prstGeom prst="flowChartDecision">
            <a:avLst/>
          </a:prstGeom>
          <a:solidFill>
            <a:schemeClr val="accent1"/>
          </a:solidFill>
          <a:ln w="9525">
            <a:solidFill>
              <a:schemeClr val="tx1"/>
            </a:solidFill>
            <a:miter lim="800000"/>
            <a:headEnd/>
            <a:tailEnd/>
          </a:ln>
          <a:effectLst/>
        </p:spPr>
        <p:txBody>
          <a:bodyPr wrap="none" anchor="ctr"/>
          <a:lstStyle/>
          <a:p>
            <a:pPr algn="ctr" rtl="0" eaLnBrk="0" hangingPunct="0"/>
            <a:r>
              <a:rPr lang="en-US" sz="1200"/>
              <a:t>S=N</a:t>
            </a:r>
            <a:endParaRPr lang="en-US"/>
          </a:p>
        </p:txBody>
      </p:sp>
      <p:sp>
        <p:nvSpPr>
          <p:cNvPr id="101423" name="Line 47"/>
          <p:cNvSpPr>
            <a:spLocks noChangeShapeType="1"/>
          </p:cNvSpPr>
          <p:nvPr/>
        </p:nvSpPr>
        <p:spPr bwMode="auto">
          <a:xfrm>
            <a:off x="4716463" y="5013325"/>
            <a:ext cx="863600" cy="0"/>
          </a:xfrm>
          <a:prstGeom prst="line">
            <a:avLst/>
          </a:prstGeom>
          <a:noFill/>
          <a:ln w="9525">
            <a:solidFill>
              <a:schemeClr val="tx1"/>
            </a:solidFill>
            <a:round/>
            <a:headEnd/>
            <a:tailEnd type="triangle" w="med" len="med"/>
          </a:ln>
          <a:effectLst/>
        </p:spPr>
        <p:txBody>
          <a:bodyPr/>
          <a:lstStyle/>
          <a:p>
            <a:endParaRPr lang="en-US"/>
          </a:p>
        </p:txBody>
      </p:sp>
      <p:sp>
        <p:nvSpPr>
          <p:cNvPr id="101424" name="Text Box 48"/>
          <p:cNvSpPr txBox="1">
            <a:spLocks noChangeArrowheads="1"/>
          </p:cNvSpPr>
          <p:nvPr/>
        </p:nvSpPr>
        <p:spPr bwMode="auto">
          <a:xfrm>
            <a:off x="4840288" y="4724400"/>
            <a:ext cx="303212" cy="304800"/>
          </a:xfrm>
          <a:prstGeom prst="rect">
            <a:avLst/>
          </a:prstGeom>
          <a:noFill/>
          <a:ln w="9525">
            <a:noFill/>
            <a:miter lim="800000"/>
            <a:headEnd/>
            <a:tailEnd/>
          </a:ln>
          <a:effectLst/>
        </p:spPr>
        <p:txBody>
          <a:bodyPr wrap="none">
            <a:spAutoFit/>
          </a:bodyPr>
          <a:lstStyle/>
          <a:p>
            <a:pPr algn="l" rtl="0" eaLnBrk="0" hangingPunct="0"/>
            <a:r>
              <a:rPr lang="en-US" sz="1400"/>
              <a:t>Y</a:t>
            </a:r>
          </a:p>
        </p:txBody>
      </p:sp>
      <p:sp>
        <p:nvSpPr>
          <p:cNvPr id="101425" name="Line 49"/>
          <p:cNvSpPr>
            <a:spLocks noChangeShapeType="1"/>
          </p:cNvSpPr>
          <p:nvPr/>
        </p:nvSpPr>
        <p:spPr bwMode="auto">
          <a:xfrm>
            <a:off x="4427538" y="5229225"/>
            <a:ext cx="0" cy="144463"/>
          </a:xfrm>
          <a:prstGeom prst="line">
            <a:avLst/>
          </a:prstGeom>
          <a:noFill/>
          <a:ln w="9525">
            <a:solidFill>
              <a:schemeClr val="tx1"/>
            </a:solidFill>
            <a:round/>
            <a:headEnd/>
            <a:tailEnd type="triangle" w="med" len="med"/>
          </a:ln>
          <a:effectLst/>
        </p:spPr>
        <p:txBody>
          <a:bodyPr/>
          <a:lstStyle/>
          <a:p>
            <a:endParaRPr lang="en-US"/>
          </a:p>
        </p:txBody>
      </p:sp>
      <p:sp>
        <p:nvSpPr>
          <p:cNvPr id="101426" name="Text Box 50"/>
          <p:cNvSpPr txBox="1">
            <a:spLocks noChangeArrowheads="1"/>
          </p:cNvSpPr>
          <p:nvPr/>
        </p:nvSpPr>
        <p:spPr bwMode="auto">
          <a:xfrm>
            <a:off x="4140200" y="5084763"/>
            <a:ext cx="293688" cy="274637"/>
          </a:xfrm>
          <a:prstGeom prst="rect">
            <a:avLst/>
          </a:prstGeom>
          <a:noFill/>
          <a:ln w="9525">
            <a:noFill/>
            <a:miter lim="800000"/>
            <a:headEnd/>
            <a:tailEnd/>
          </a:ln>
          <a:effectLst/>
        </p:spPr>
        <p:txBody>
          <a:bodyPr wrap="none">
            <a:spAutoFit/>
          </a:bodyPr>
          <a:lstStyle/>
          <a:p>
            <a:pPr algn="l" rtl="0" eaLnBrk="0" hangingPunct="0"/>
            <a:r>
              <a:rPr lang="en-US" sz="1200"/>
              <a:t>N</a:t>
            </a:r>
          </a:p>
        </p:txBody>
      </p:sp>
      <p:sp>
        <p:nvSpPr>
          <p:cNvPr id="101427" name="AutoShape 51"/>
          <p:cNvSpPr>
            <a:spLocks noChangeArrowheads="1"/>
          </p:cNvSpPr>
          <p:nvPr/>
        </p:nvSpPr>
        <p:spPr bwMode="auto">
          <a:xfrm>
            <a:off x="5580063" y="4724400"/>
            <a:ext cx="1800225" cy="576263"/>
          </a:xfrm>
          <a:prstGeom prst="flowChartDocument">
            <a:avLst/>
          </a:prstGeom>
          <a:solidFill>
            <a:schemeClr val="accent1"/>
          </a:solidFill>
          <a:ln w="9525">
            <a:solidFill>
              <a:schemeClr val="tx1"/>
            </a:solidFill>
            <a:miter lim="800000"/>
            <a:headEnd/>
            <a:tailEnd/>
          </a:ln>
          <a:effectLst/>
        </p:spPr>
        <p:txBody>
          <a:bodyPr wrap="none" anchor="ctr"/>
          <a:lstStyle/>
          <a:p>
            <a:pPr algn="ctr" rtl="0" eaLnBrk="0" hangingPunct="0"/>
            <a:r>
              <a:rPr lang="en-US" sz="1200"/>
              <a:t>N,” IS COMPLEMENT”</a:t>
            </a:r>
          </a:p>
        </p:txBody>
      </p:sp>
      <p:sp>
        <p:nvSpPr>
          <p:cNvPr id="101429" name="AutoShape 53"/>
          <p:cNvSpPr>
            <a:spLocks noChangeArrowheads="1"/>
          </p:cNvSpPr>
          <p:nvPr/>
        </p:nvSpPr>
        <p:spPr bwMode="auto">
          <a:xfrm>
            <a:off x="3276600" y="5373688"/>
            <a:ext cx="2305050" cy="431800"/>
          </a:xfrm>
          <a:prstGeom prst="flowChartDocument">
            <a:avLst/>
          </a:prstGeom>
          <a:solidFill>
            <a:schemeClr val="accent1"/>
          </a:solidFill>
          <a:ln w="9525">
            <a:solidFill>
              <a:schemeClr val="tx1"/>
            </a:solidFill>
            <a:miter lim="800000"/>
            <a:headEnd/>
            <a:tailEnd/>
          </a:ln>
          <a:effectLst/>
        </p:spPr>
        <p:txBody>
          <a:bodyPr wrap="none" anchor="ctr"/>
          <a:lstStyle/>
          <a:p>
            <a:pPr algn="ctr" rtl="0" eaLnBrk="0" hangingPunct="0"/>
            <a:r>
              <a:rPr lang="en-US" sz="1200"/>
              <a:t>N,” IS NOT COMPLEMENT”</a:t>
            </a:r>
          </a:p>
        </p:txBody>
      </p:sp>
      <p:sp>
        <p:nvSpPr>
          <p:cNvPr id="101431" name="Line 55"/>
          <p:cNvSpPr>
            <a:spLocks noChangeShapeType="1"/>
          </p:cNvSpPr>
          <p:nvPr/>
        </p:nvSpPr>
        <p:spPr bwMode="auto">
          <a:xfrm>
            <a:off x="4427538" y="5805488"/>
            <a:ext cx="0" cy="144462"/>
          </a:xfrm>
          <a:prstGeom prst="line">
            <a:avLst/>
          </a:prstGeom>
          <a:noFill/>
          <a:ln w="9525">
            <a:solidFill>
              <a:schemeClr val="tx1"/>
            </a:solidFill>
            <a:round/>
            <a:headEnd/>
            <a:tailEnd type="triangle" w="med" len="med"/>
          </a:ln>
          <a:effectLst/>
        </p:spPr>
        <p:txBody>
          <a:bodyPr/>
          <a:lstStyle/>
          <a:p>
            <a:endParaRPr lang="en-US"/>
          </a:p>
        </p:txBody>
      </p:sp>
      <p:sp>
        <p:nvSpPr>
          <p:cNvPr id="101432" name="Oval 56"/>
          <p:cNvSpPr>
            <a:spLocks noChangeArrowheads="1"/>
          </p:cNvSpPr>
          <p:nvPr/>
        </p:nvSpPr>
        <p:spPr bwMode="auto">
          <a:xfrm>
            <a:off x="4284663" y="5949950"/>
            <a:ext cx="287337" cy="215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1433" name="Line 57"/>
          <p:cNvSpPr>
            <a:spLocks noChangeShapeType="1"/>
          </p:cNvSpPr>
          <p:nvPr/>
        </p:nvSpPr>
        <p:spPr bwMode="auto">
          <a:xfrm>
            <a:off x="6443663" y="5300663"/>
            <a:ext cx="0" cy="792162"/>
          </a:xfrm>
          <a:prstGeom prst="line">
            <a:avLst/>
          </a:prstGeom>
          <a:noFill/>
          <a:ln w="9525">
            <a:solidFill>
              <a:schemeClr val="tx1"/>
            </a:solidFill>
            <a:round/>
            <a:headEnd/>
            <a:tailEnd/>
          </a:ln>
          <a:effectLst/>
        </p:spPr>
        <p:txBody>
          <a:bodyPr/>
          <a:lstStyle/>
          <a:p>
            <a:endParaRPr lang="en-US"/>
          </a:p>
        </p:txBody>
      </p:sp>
      <p:sp>
        <p:nvSpPr>
          <p:cNvPr id="101434" name="Line 58"/>
          <p:cNvSpPr>
            <a:spLocks noChangeShapeType="1"/>
          </p:cNvSpPr>
          <p:nvPr/>
        </p:nvSpPr>
        <p:spPr bwMode="auto">
          <a:xfrm flipH="1">
            <a:off x="4572000" y="6092825"/>
            <a:ext cx="1871663" cy="0"/>
          </a:xfrm>
          <a:prstGeom prst="line">
            <a:avLst/>
          </a:prstGeom>
          <a:noFill/>
          <a:ln w="9525">
            <a:solidFill>
              <a:schemeClr val="tx1"/>
            </a:solidFill>
            <a:round/>
            <a:headEnd/>
            <a:tailEnd type="triangle" w="med" len="med"/>
          </a:ln>
          <a:effectLst/>
        </p:spPr>
        <p:txBody>
          <a:bodyPr/>
          <a:lstStyle/>
          <a:p>
            <a:endParaRPr lang="en-US"/>
          </a:p>
        </p:txBody>
      </p:sp>
      <p:sp>
        <p:nvSpPr>
          <p:cNvPr id="101435" name="Line 59"/>
          <p:cNvSpPr>
            <a:spLocks noChangeShapeType="1"/>
          </p:cNvSpPr>
          <p:nvPr/>
        </p:nvSpPr>
        <p:spPr bwMode="auto">
          <a:xfrm>
            <a:off x="4427538" y="6165850"/>
            <a:ext cx="0" cy="144463"/>
          </a:xfrm>
          <a:prstGeom prst="line">
            <a:avLst/>
          </a:prstGeom>
          <a:noFill/>
          <a:ln w="9525">
            <a:solidFill>
              <a:schemeClr val="tx1"/>
            </a:solidFill>
            <a:round/>
            <a:headEnd/>
            <a:tailEnd type="triangle" w="med" len="med"/>
          </a:ln>
          <a:effectLst/>
        </p:spPr>
        <p:txBody>
          <a:bodyPr/>
          <a:lstStyle/>
          <a:p>
            <a:endParaRPr lang="en-US"/>
          </a:p>
        </p:txBody>
      </p:sp>
      <p:sp>
        <p:nvSpPr>
          <p:cNvPr id="101436" name="Oval 60"/>
          <p:cNvSpPr>
            <a:spLocks noChangeArrowheads="1"/>
          </p:cNvSpPr>
          <p:nvPr/>
        </p:nvSpPr>
        <p:spPr bwMode="auto">
          <a:xfrm>
            <a:off x="4140200" y="6308725"/>
            <a:ext cx="649288" cy="215900"/>
          </a:xfrm>
          <a:prstGeom prst="ellipse">
            <a:avLst/>
          </a:prstGeom>
          <a:solidFill>
            <a:schemeClr val="accent1"/>
          </a:solidFill>
          <a:ln w="9525">
            <a:solidFill>
              <a:schemeClr val="tx1"/>
            </a:solidFill>
            <a:round/>
            <a:headEnd/>
            <a:tailEnd/>
          </a:ln>
          <a:effectLst/>
        </p:spPr>
        <p:txBody>
          <a:bodyPr wrap="none" anchor="ctr"/>
          <a:lstStyle/>
          <a:p>
            <a:pPr algn="ctr" rtl="0" eaLnBrk="0" hangingPunct="0"/>
            <a:r>
              <a:rPr lang="fa-IR" sz="1200"/>
              <a:t>پایان</a:t>
            </a:r>
            <a:endParaRPr 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fade">
                                      <p:cBhvr>
                                        <p:cTn id="7" dur="800" decel="100000"/>
                                        <p:tgtEl>
                                          <p:spTgt spid="101381"/>
                                        </p:tgtEl>
                                      </p:cBhvr>
                                    </p:animEffect>
                                    <p:anim calcmode="lin" valueType="num">
                                      <p:cBhvr>
                                        <p:cTn id="8" dur="800" decel="100000" fill="hold"/>
                                        <p:tgtEl>
                                          <p:spTgt spid="101381"/>
                                        </p:tgtEl>
                                        <p:attrNameLst>
                                          <p:attrName>style.rotation</p:attrName>
                                        </p:attrNameLst>
                                      </p:cBhvr>
                                      <p:tavLst>
                                        <p:tav tm="0">
                                          <p:val>
                                            <p:fltVal val="-90"/>
                                          </p:val>
                                        </p:tav>
                                        <p:tav tm="100000">
                                          <p:val>
                                            <p:fltVal val="0"/>
                                          </p:val>
                                        </p:tav>
                                      </p:tavLst>
                                    </p:anim>
                                    <p:anim calcmode="lin" valueType="num">
                                      <p:cBhvr>
                                        <p:cTn id="9" dur="800" decel="100000" fill="hold"/>
                                        <p:tgtEl>
                                          <p:spTgt spid="101381"/>
                                        </p:tgtEl>
                                        <p:attrNameLst>
                                          <p:attrName>ppt_x</p:attrName>
                                        </p:attrNameLst>
                                      </p:cBhvr>
                                      <p:tavLst>
                                        <p:tav tm="0">
                                          <p:val>
                                            <p:strVal val="#ppt_x+0.4"/>
                                          </p:val>
                                        </p:tav>
                                        <p:tav tm="100000">
                                          <p:val>
                                            <p:strVal val="#ppt_x-0.05"/>
                                          </p:val>
                                        </p:tav>
                                      </p:tavLst>
                                    </p:anim>
                                    <p:anim calcmode="lin" valueType="num">
                                      <p:cBhvr>
                                        <p:cTn id="10" dur="800" decel="100000" fill="hold"/>
                                        <p:tgtEl>
                                          <p:spTgt spid="10138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138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138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1385"/>
                                        </p:tgtEl>
                                        <p:attrNameLst>
                                          <p:attrName>style.visibility</p:attrName>
                                        </p:attrNameLst>
                                      </p:cBhvr>
                                      <p:to>
                                        <p:strVal val="visible"/>
                                      </p:to>
                                    </p:set>
                                    <p:animEffect transition="in" filter="fade">
                                      <p:cBhvr>
                                        <p:cTn id="15" dur="800" decel="100000"/>
                                        <p:tgtEl>
                                          <p:spTgt spid="101385"/>
                                        </p:tgtEl>
                                      </p:cBhvr>
                                    </p:animEffect>
                                    <p:anim calcmode="lin" valueType="num">
                                      <p:cBhvr>
                                        <p:cTn id="16" dur="800" decel="100000" fill="hold"/>
                                        <p:tgtEl>
                                          <p:spTgt spid="101385"/>
                                        </p:tgtEl>
                                        <p:attrNameLst>
                                          <p:attrName>style.rotation</p:attrName>
                                        </p:attrNameLst>
                                      </p:cBhvr>
                                      <p:tavLst>
                                        <p:tav tm="0">
                                          <p:val>
                                            <p:fltVal val="-90"/>
                                          </p:val>
                                        </p:tav>
                                        <p:tav tm="100000">
                                          <p:val>
                                            <p:fltVal val="0"/>
                                          </p:val>
                                        </p:tav>
                                      </p:tavLst>
                                    </p:anim>
                                    <p:anim calcmode="lin" valueType="num">
                                      <p:cBhvr>
                                        <p:cTn id="17" dur="800" decel="100000" fill="hold"/>
                                        <p:tgtEl>
                                          <p:spTgt spid="101385"/>
                                        </p:tgtEl>
                                        <p:attrNameLst>
                                          <p:attrName>ppt_x</p:attrName>
                                        </p:attrNameLst>
                                      </p:cBhvr>
                                      <p:tavLst>
                                        <p:tav tm="0">
                                          <p:val>
                                            <p:strVal val="#ppt_x+0.4"/>
                                          </p:val>
                                        </p:tav>
                                        <p:tav tm="100000">
                                          <p:val>
                                            <p:strVal val="#ppt_x-0.05"/>
                                          </p:val>
                                        </p:tav>
                                      </p:tavLst>
                                    </p:anim>
                                    <p:anim calcmode="lin" valueType="num">
                                      <p:cBhvr>
                                        <p:cTn id="18" dur="800" decel="100000" fill="hold"/>
                                        <p:tgtEl>
                                          <p:spTgt spid="10138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138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138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101386"/>
                                        </p:tgtEl>
                                        <p:attrNameLst>
                                          <p:attrName>style.visibility</p:attrName>
                                        </p:attrNameLst>
                                      </p:cBhvr>
                                      <p:to>
                                        <p:strVal val="visible"/>
                                      </p:to>
                                    </p:set>
                                    <p:animEffect transition="in" filter="fade">
                                      <p:cBhvr>
                                        <p:cTn id="23" dur="800" decel="100000"/>
                                        <p:tgtEl>
                                          <p:spTgt spid="101386"/>
                                        </p:tgtEl>
                                      </p:cBhvr>
                                    </p:animEffect>
                                    <p:anim calcmode="lin" valueType="num">
                                      <p:cBhvr>
                                        <p:cTn id="24" dur="800" decel="100000" fill="hold"/>
                                        <p:tgtEl>
                                          <p:spTgt spid="101386"/>
                                        </p:tgtEl>
                                        <p:attrNameLst>
                                          <p:attrName>style.rotation</p:attrName>
                                        </p:attrNameLst>
                                      </p:cBhvr>
                                      <p:tavLst>
                                        <p:tav tm="0">
                                          <p:val>
                                            <p:fltVal val="-90"/>
                                          </p:val>
                                        </p:tav>
                                        <p:tav tm="100000">
                                          <p:val>
                                            <p:fltVal val="0"/>
                                          </p:val>
                                        </p:tav>
                                      </p:tavLst>
                                    </p:anim>
                                    <p:anim calcmode="lin" valueType="num">
                                      <p:cBhvr>
                                        <p:cTn id="25" dur="800" decel="100000" fill="hold"/>
                                        <p:tgtEl>
                                          <p:spTgt spid="101386"/>
                                        </p:tgtEl>
                                        <p:attrNameLst>
                                          <p:attrName>ppt_x</p:attrName>
                                        </p:attrNameLst>
                                      </p:cBhvr>
                                      <p:tavLst>
                                        <p:tav tm="0">
                                          <p:val>
                                            <p:strVal val="#ppt_x+0.4"/>
                                          </p:val>
                                        </p:tav>
                                        <p:tav tm="100000">
                                          <p:val>
                                            <p:strVal val="#ppt_x-0.05"/>
                                          </p:val>
                                        </p:tav>
                                      </p:tavLst>
                                    </p:anim>
                                    <p:anim calcmode="lin" valueType="num">
                                      <p:cBhvr>
                                        <p:cTn id="26" dur="800" decel="100000" fill="hold"/>
                                        <p:tgtEl>
                                          <p:spTgt spid="10138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138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138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01388"/>
                                        </p:tgtEl>
                                        <p:attrNameLst>
                                          <p:attrName>style.visibility</p:attrName>
                                        </p:attrNameLst>
                                      </p:cBhvr>
                                      <p:to>
                                        <p:strVal val="visible"/>
                                      </p:to>
                                    </p:set>
                                    <p:animEffect transition="in" filter="fade">
                                      <p:cBhvr>
                                        <p:cTn id="31" dur="800" decel="100000"/>
                                        <p:tgtEl>
                                          <p:spTgt spid="101388"/>
                                        </p:tgtEl>
                                      </p:cBhvr>
                                    </p:animEffect>
                                    <p:anim calcmode="lin" valueType="num">
                                      <p:cBhvr>
                                        <p:cTn id="32" dur="800" decel="100000" fill="hold"/>
                                        <p:tgtEl>
                                          <p:spTgt spid="101388"/>
                                        </p:tgtEl>
                                        <p:attrNameLst>
                                          <p:attrName>style.rotation</p:attrName>
                                        </p:attrNameLst>
                                      </p:cBhvr>
                                      <p:tavLst>
                                        <p:tav tm="0">
                                          <p:val>
                                            <p:fltVal val="-90"/>
                                          </p:val>
                                        </p:tav>
                                        <p:tav tm="100000">
                                          <p:val>
                                            <p:fltVal val="0"/>
                                          </p:val>
                                        </p:tav>
                                      </p:tavLst>
                                    </p:anim>
                                    <p:anim calcmode="lin" valueType="num">
                                      <p:cBhvr>
                                        <p:cTn id="33" dur="800" decel="100000" fill="hold"/>
                                        <p:tgtEl>
                                          <p:spTgt spid="101388"/>
                                        </p:tgtEl>
                                        <p:attrNameLst>
                                          <p:attrName>ppt_x</p:attrName>
                                        </p:attrNameLst>
                                      </p:cBhvr>
                                      <p:tavLst>
                                        <p:tav tm="0">
                                          <p:val>
                                            <p:strVal val="#ppt_x+0.4"/>
                                          </p:val>
                                        </p:tav>
                                        <p:tav tm="100000">
                                          <p:val>
                                            <p:strVal val="#ppt_x-0.05"/>
                                          </p:val>
                                        </p:tav>
                                      </p:tavLst>
                                    </p:anim>
                                    <p:anim calcmode="lin" valueType="num">
                                      <p:cBhvr>
                                        <p:cTn id="34" dur="800" decel="100000" fill="hold"/>
                                        <p:tgtEl>
                                          <p:spTgt spid="10138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138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1388"/>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01389"/>
                                        </p:tgtEl>
                                        <p:attrNameLst>
                                          <p:attrName>style.visibility</p:attrName>
                                        </p:attrNameLst>
                                      </p:cBhvr>
                                      <p:to>
                                        <p:strVal val="visible"/>
                                      </p:to>
                                    </p:set>
                                    <p:animEffect transition="in" filter="fade">
                                      <p:cBhvr>
                                        <p:cTn id="39" dur="800" decel="100000"/>
                                        <p:tgtEl>
                                          <p:spTgt spid="101389"/>
                                        </p:tgtEl>
                                      </p:cBhvr>
                                    </p:animEffect>
                                    <p:anim calcmode="lin" valueType="num">
                                      <p:cBhvr>
                                        <p:cTn id="40" dur="800" decel="100000" fill="hold"/>
                                        <p:tgtEl>
                                          <p:spTgt spid="101389"/>
                                        </p:tgtEl>
                                        <p:attrNameLst>
                                          <p:attrName>style.rotation</p:attrName>
                                        </p:attrNameLst>
                                      </p:cBhvr>
                                      <p:tavLst>
                                        <p:tav tm="0">
                                          <p:val>
                                            <p:fltVal val="-90"/>
                                          </p:val>
                                        </p:tav>
                                        <p:tav tm="100000">
                                          <p:val>
                                            <p:fltVal val="0"/>
                                          </p:val>
                                        </p:tav>
                                      </p:tavLst>
                                    </p:anim>
                                    <p:anim calcmode="lin" valueType="num">
                                      <p:cBhvr>
                                        <p:cTn id="41" dur="800" decel="100000" fill="hold"/>
                                        <p:tgtEl>
                                          <p:spTgt spid="101389"/>
                                        </p:tgtEl>
                                        <p:attrNameLst>
                                          <p:attrName>ppt_x</p:attrName>
                                        </p:attrNameLst>
                                      </p:cBhvr>
                                      <p:tavLst>
                                        <p:tav tm="0">
                                          <p:val>
                                            <p:strVal val="#ppt_x+0.4"/>
                                          </p:val>
                                        </p:tav>
                                        <p:tav tm="100000">
                                          <p:val>
                                            <p:strVal val="#ppt_x-0.05"/>
                                          </p:val>
                                        </p:tav>
                                      </p:tavLst>
                                    </p:anim>
                                    <p:anim calcmode="lin" valueType="num">
                                      <p:cBhvr>
                                        <p:cTn id="42" dur="800" decel="100000" fill="hold"/>
                                        <p:tgtEl>
                                          <p:spTgt spid="10138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138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1389"/>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01391"/>
                                        </p:tgtEl>
                                        <p:attrNameLst>
                                          <p:attrName>style.visibility</p:attrName>
                                        </p:attrNameLst>
                                      </p:cBhvr>
                                      <p:to>
                                        <p:strVal val="visible"/>
                                      </p:to>
                                    </p:set>
                                    <p:animEffect transition="in" filter="fade">
                                      <p:cBhvr>
                                        <p:cTn id="47" dur="800" decel="100000"/>
                                        <p:tgtEl>
                                          <p:spTgt spid="101391"/>
                                        </p:tgtEl>
                                      </p:cBhvr>
                                    </p:animEffect>
                                    <p:anim calcmode="lin" valueType="num">
                                      <p:cBhvr>
                                        <p:cTn id="48" dur="800" decel="100000" fill="hold"/>
                                        <p:tgtEl>
                                          <p:spTgt spid="101391"/>
                                        </p:tgtEl>
                                        <p:attrNameLst>
                                          <p:attrName>style.rotation</p:attrName>
                                        </p:attrNameLst>
                                      </p:cBhvr>
                                      <p:tavLst>
                                        <p:tav tm="0">
                                          <p:val>
                                            <p:fltVal val="-90"/>
                                          </p:val>
                                        </p:tav>
                                        <p:tav tm="100000">
                                          <p:val>
                                            <p:fltVal val="0"/>
                                          </p:val>
                                        </p:tav>
                                      </p:tavLst>
                                    </p:anim>
                                    <p:anim calcmode="lin" valueType="num">
                                      <p:cBhvr>
                                        <p:cTn id="49" dur="800" decel="100000" fill="hold"/>
                                        <p:tgtEl>
                                          <p:spTgt spid="101391"/>
                                        </p:tgtEl>
                                        <p:attrNameLst>
                                          <p:attrName>ppt_x</p:attrName>
                                        </p:attrNameLst>
                                      </p:cBhvr>
                                      <p:tavLst>
                                        <p:tav tm="0">
                                          <p:val>
                                            <p:strVal val="#ppt_x+0.4"/>
                                          </p:val>
                                        </p:tav>
                                        <p:tav tm="100000">
                                          <p:val>
                                            <p:strVal val="#ppt_x-0.05"/>
                                          </p:val>
                                        </p:tav>
                                      </p:tavLst>
                                    </p:anim>
                                    <p:anim calcmode="lin" valueType="num">
                                      <p:cBhvr>
                                        <p:cTn id="50" dur="800" decel="100000" fill="hold"/>
                                        <p:tgtEl>
                                          <p:spTgt spid="10139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139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1391"/>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101392"/>
                                        </p:tgtEl>
                                        <p:attrNameLst>
                                          <p:attrName>style.visibility</p:attrName>
                                        </p:attrNameLst>
                                      </p:cBhvr>
                                      <p:to>
                                        <p:strVal val="visible"/>
                                      </p:to>
                                    </p:set>
                                    <p:animEffect transition="in" filter="fade">
                                      <p:cBhvr>
                                        <p:cTn id="55" dur="800" decel="100000"/>
                                        <p:tgtEl>
                                          <p:spTgt spid="101392"/>
                                        </p:tgtEl>
                                      </p:cBhvr>
                                    </p:animEffect>
                                    <p:anim calcmode="lin" valueType="num">
                                      <p:cBhvr>
                                        <p:cTn id="56" dur="800" decel="100000" fill="hold"/>
                                        <p:tgtEl>
                                          <p:spTgt spid="101392"/>
                                        </p:tgtEl>
                                        <p:attrNameLst>
                                          <p:attrName>style.rotation</p:attrName>
                                        </p:attrNameLst>
                                      </p:cBhvr>
                                      <p:tavLst>
                                        <p:tav tm="0">
                                          <p:val>
                                            <p:fltVal val="-90"/>
                                          </p:val>
                                        </p:tav>
                                        <p:tav tm="100000">
                                          <p:val>
                                            <p:fltVal val="0"/>
                                          </p:val>
                                        </p:tav>
                                      </p:tavLst>
                                    </p:anim>
                                    <p:anim calcmode="lin" valueType="num">
                                      <p:cBhvr>
                                        <p:cTn id="57" dur="800" decel="100000" fill="hold"/>
                                        <p:tgtEl>
                                          <p:spTgt spid="101392"/>
                                        </p:tgtEl>
                                        <p:attrNameLst>
                                          <p:attrName>ppt_x</p:attrName>
                                        </p:attrNameLst>
                                      </p:cBhvr>
                                      <p:tavLst>
                                        <p:tav tm="0">
                                          <p:val>
                                            <p:strVal val="#ppt_x+0.4"/>
                                          </p:val>
                                        </p:tav>
                                        <p:tav tm="100000">
                                          <p:val>
                                            <p:strVal val="#ppt_x-0.05"/>
                                          </p:val>
                                        </p:tav>
                                      </p:tavLst>
                                    </p:anim>
                                    <p:anim calcmode="lin" valueType="num">
                                      <p:cBhvr>
                                        <p:cTn id="58" dur="800" decel="100000" fill="hold"/>
                                        <p:tgtEl>
                                          <p:spTgt spid="10139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0139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01392"/>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101393"/>
                                        </p:tgtEl>
                                        <p:attrNameLst>
                                          <p:attrName>style.visibility</p:attrName>
                                        </p:attrNameLst>
                                      </p:cBhvr>
                                      <p:to>
                                        <p:strVal val="visible"/>
                                      </p:to>
                                    </p:set>
                                    <p:animEffect transition="in" filter="fade">
                                      <p:cBhvr>
                                        <p:cTn id="63" dur="800" decel="100000"/>
                                        <p:tgtEl>
                                          <p:spTgt spid="101393"/>
                                        </p:tgtEl>
                                      </p:cBhvr>
                                    </p:animEffect>
                                    <p:anim calcmode="lin" valueType="num">
                                      <p:cBhvr>
                                        <p:cTn id="64" dur="800" decel="100000" fill="hold"/>
                                        <p:tgtEl>
                                          <p:spTgt spid="101393"/>
                                        </p:tgtEl>
                                        <p:attrNameLst>
                                          <p:attrName>style.rotation</p:attrName>
                                        </p:attrNameLst>
                                      </p:cBhvr>
                                      <p:tavLst>
                                        <p:tav tm="0">
                                          <p:val>
                                            <p:fltVal val="-90"/>
                                          </p:val>
                                        </p:tav>
                                        <p:tav tm="100000">
                                          <p:val>
                                            <p:fltVal val="0"/>
                                          </p:val>
                                        </p:tav>
                                      </p:tavLst>
                                    </p:anim>
                                    <p:anim calcmode="lin" valueType="num">
                                      <p:cBhvr>
                                        <p:cTn id="65" dur="800" decel="100000" fill="hold"/>
                                        <p:tgtEl>
                                          <p:spTgt spid="101393"/>
                                        </p:tgtEl>
                                        <p:attrNameLst>
                                          <p:attrName>ppt_x</p:attrName>
                                        </p:attrNameLst>
                                      </p:cBhvr>
                                      <p:tavLst>
                                        <p:tav tm="0">
                                          <p:val>
                                            <p:strVal val="#ppt_x+0.4"/>
                                          </p:val>
                                        </p:tav>
                                        <p:tav tm="100000">
                                          <p:val>
                                            <p:strVal val="#ppt_x-0.05"/>
                                          </p:val>
                                        </p:tav>
                                      </p:tavLst>
                                    </p:anim>
                                    <p:anim calcmode="lin" valueType="num">
                                      <p:cBhvr>
                                        <p:cTn id="66" dur="800" decel="100000" fill="hold"/>
                                        <p:tgtEl>
                                          <p:spTgt spid="101393"/>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1393"/>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1393"/>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101394"/>
                                        </p:tgtEl>
                                        <p:attrNameLst>
                                          <p:attrName>style.visibility</p:attrName>
                                        </p:attrNameLst>
                                      </p:cBhvr>
                                      <p:to>
                                        <p:strVal val="visible"/>
                                      </p:to>
                                    </p:set>
                                    <p:animEffect transition="in" filter="fade">
                                      <p:cBhvr>
                                        <p:cTn id="71" dur="800" decel="100000"/>
                                        <p:tgtEl>
                                          <p:spTgt spid="101394"/>
                                        </p:tgtEl>
                                      </p:cBhvr>
                                    </p:animEffect>
                                    <p:anim calcmode="lin" valueType="num">
                                      <p:cBhvr>
                                        <p:cTn id="72" dur="800" decel="100000" fill="hold"/>
                                        <p:tgtEl>
                                          <p:spTgt spid="101394"/>
                                        </p:tgtEl>
                                        <p:attrNameLst>
                                          <p:attrName>style.rotation</p:attrName>
                                        </p:attrNameLst>
                                      </p:cBhvr>
                                      <p:tavLst>
                                        <p:tav tm="0">
                                          <p:val>
                                            <p:fltVal val="-90"/>
                                          </p:val>
                                        </p:tav>
                                        <p:tav tm="100000">
                                          <p:val>
                                            <p:fltVal val="0"/>
                                          </p:val>
                                        </p:tav>
                                      </p:tavLst>
                                    </p:anim>
                                    <p:anim calcmode="lin" valueType="num">
                                      <p:cBhvr>
                                        <p:cTn id="73" dur="800" decel="100000" fill="hold"/>
                                        <p:tgtEl>
                                          <p:spTgt spid="101394"/>
                                        </p:tgtEl>
                                        <p:attrNameLst>
                                          <p:attrName>ppt_x</p:attrName>
                                        </p:attrNameLst>
                                      </p:cBhvr>
                                      <p:tavLst>
                                        <p:tav tm="0">
                                          <p:val>
                                            <p:strVal val="#ppt_x+0.4"/>
                                          </p:val>
                                        </p:tav>
                                        <p:tav tm="100000">
                                          <p:val>
                                            <p:strVal val="#ppt_x-0.05"/>
                                          </p:val>
                                        </p:tav>
                                      </p:tavLst>
                                    </p:anim>
                                    <p:anim calcmode="lin" valueType="num">
                                      <p:cBhvr>
                                        <p:cTn id="74" dur="800" decel="100000" fill="hold"/>
                                        <p:tgtEl>
                                          <p:spTgt spid="101394"/>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1394"/>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1394"/>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101395"/>
                                        </p:tgtEl>
                                        <p:attrNameLst>
                                          <p:attrName>style.visibility</p:attrName>
                                        </p:attrNameLst>
                                      </p:cBhvr>
                                      <p:to>
                                        <p:strVal val="visible"/>
                                      </p:to>
                                    </p:set>
                                    <p:animEffect transition="in" filter="fade">
                                      <p:cBhvr>
                                        <p:cTn id="79" dur="800" decel="100000"/>
                                        <p:tgtEl>
                                          <p:spTgt spid="101395"/>
                                        </p:tgtEl>
                                      </p:cBhvr>
                                    </p:animEffect>
                                    <p:anim calcmode="lin" valueType="num">
                                      <p:cBhvr>
                                        <p:cTn id="80" dur="800" decel="100000" fill="hold"/>
                                        <p:tgtEl>
                                          <p:spTgt spid="101395"/>
                                        </p:tgtEl>
                                        <p:attrNameLst>
                                          <p:attrName>style.rotation</p:attrName>
                                        </p:attrNameLst>
                                      </p:cBhvr>
                                      <p:tavLst>
                                        <p:tav tm="0">
                                          <p:val>
                                            <p:fltVal val="-90"/>
                                          </p:val>
                                        </p:tav>
                                        <p:tav tm="100000">
                                          <p:val>
                                            <p:fltVal val="0"/>
                                          </p:val>
                                        </p:tav>
                                      </p:tavLst>
                                    </p:anim>
                                    <p:anim calcmode="lin" valueType="num">
                                      <p:cBhvr>
                                        <p:cTn id="81" dur="800" decel="100000" fill="hold"/>
                                        <p:tgtEl>
                                          <p:spTgt spid="101395"/>
                                        </p:tgtEl>
                                        <p:attrNameLst>
                                          <p:attrName>ppt_x</p:attrName>
                                        </p:attrNameLst>
                                      </p:cBhvr>
                                      <p:tavLst>
                                        <p:tav tm="0">
                                          <p:val>
                                            <p:strVal val="#ppt_x+0.4"/>
                                          </p:val>
                                        </p:tav>
                                        <p:tav tm="100000">
                                          <p:val>
                                            <p:strVal val="#ppt_x-0.05"/>
                                          </p:val>
                                        </p:tav>
                                      </p:tavLst>
                                    </p:anim>
                                    <p:anim calcmode="lin" valueType="num">
                                      <p:cBhvr>
                                        <p:cTn id="82" dur="800" decel="100000" fill="hold"/>
                                        <p:tgtEl>
                                          <p:spTgt spid="101395"/>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01395"/>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01395"/>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101396"/>
                                        </p:tgtEl>
                                        <p:attrNameLst>
                                          <p:attrName>style.visibility</p:attrName>
                                        </p:attrNameLst>
                                      </p:cBhvr>
                                      <p:to>
                                        <p:strVal val="visible"/>
                                      </p:to>
                                    </p:set>
                                    <p:animEffect transition="in" filter="fade">
                                      <p:cBhvr>
                                        <p:cTn id="87" dur="800" decel="100000"/>
                                        <p:tgtEl>
                                          <p:spTgt spid="101396"/>
                                        </p:tgtEl>
                                      </p:cBhvr>
                                    </p:animEffect>
                                    <p:anim calcmode="lin" valueType="num">
                                      <p:cBhvr>
                                        <p:cTn id="88" dur="800" decel="100000" fill="hold"/>
                                        <p:tgtEl>
                                          <p:spTgt spid="101396"/>
                                        </p:tgtEl>
                                        <p:attrNameLst>
                                          <p:attrName>style.rotation</p:attrName>
                                        </p:attrNameLst>
                                      </p:cBhvr>
                                      <p:tavLst>
                                        <p:tav tm="0">
                                          <p:val>
                                            <p:fltVal val="-90"/>
                                          </p:val>
                                        </p:tav>
                                        <p:tav tm="100000">
                                          <p:val>
                                            <p:fltVal val="0"/>
                                          </p:val>
                                        </p:tav>
                                      </p:tavLst>
                                    </p:anim>
                                    <p:anim calcmode="lin" valueType="num">
                                      <p:cBhvr>
                                        <p:cTn id="89" dur="800" decel="100000" fill="hold"/>
                                        <p:tgtEl>
                                          <p:spTgt spid="101396"/>
                                        </p:tgtEl>
                                        <p:attrNameLst>
                                          <p:attrName>ppt_x</p:attrName>
                                        </p:attrNameLst>
                                      </p:cBhvr>
                                      <p:tavLst>
                                        <p:tav tm="0">
                                          <p:val>
                                            <p:strVal val="#ppt_x+0.4"/>
                                          </p:val>
                                        </p:tav>
                                        <p:tav tm="100000">
                                          <p:val>
                                            <p:strVal val="#ppt_x-0.05"/>
                                          </p:val>
                                        </p:tav>
                                      </p:tavLst>
                                    </p:anim>
                                    <p:anim calcmode="lin" valueType="num">
                                      <p:cBhvr>
                                        <p:cTn id="90" dur="800" decel="100000" fill="hold"/>
                                        <p:tgtEl>
                                          <p:spTgt spid="101396"/>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01396"/>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01396"/>
                                        </p:tgtEl>
                                        <p:attrNameLst>
                                          <p:attrName>ppt_y</p:attrName>
                                        </p:attrNameLst>
                                      </p:cBhvr>
                                      <p:tavLst>
                                        <p:tav tm="0">
                                          <p:val>
                                            <p:strVal val="#ppt_y+0.1"/>
                                          </p:val>
                                        </p:tav>
                                        <p:tav tm="100000">
                                          <p:val>
                                            <p:strVal val="#ppt_y"/>
                                          </p:val>
                                        </p:tav>
                                      </p:tavLst>
                                    </p:anim>
                                  </p:childTnLst>
                                </p:cTn>
                              </p:par>
                              <p:par>
                                <p:cTn id="93" presetID="30" presetClass="entr" presetSubtype="0" fill="hold" nodeType="withEffect">
                                  <p:stCondLst>
                                    <p:cond delay="0"/>
                                  </p:stCondLst>
                                  <p:childTnLst>
                                    <p:set>
                                      <p:cBhvr>
                                        <p:cTn id="94" dur="1" fill="hold">
                                          <p:stCondLst>
                                            <p:cond delay="0"/>
                                          </p:stCondLst>
                                        </p:cTn>
                                        <p:tgtEl>
                                          <p:spTgt spid="101397"/>
                                        </p:tgtEl>
                                        <p:attrNameLst>
                                          <p:attrName>style.visibility</p:attrName>
                                        </p:attrNameLst>
                                      </p:cBhvr>
                                      <p:to>
                                        <p:strVal val="visible"/>
                                      </p:to>
                                    </p:set>
                                    <p:animEffect transition="in" filter="fade">
                                      <p:cBhvr>
                                        <p:cTn id="95" dur="800" decel="100000"/>
                                        <p:tgtEl>
                                          <p:spTgt spid="101397"/>
                                        </p:tgtEl>
                                      </p:cBhvr>
                                    </p:animEffect>
                                    <p:anim calcmode="lin" valueType="num">
                                      <p:cBhvr>
                                        <p:cTn id="96" dur="800" decel="100000" fill="hold"/>
                                        <p:tgtEl>
                                          <p:spTgt spid="101397"/>
                                        </p:tgtEl>
                                        <p:attrNameLst>
                                          <p:attrName>style.rotation</p:attrName>
                                        </p:attrNameLst>
                                      </p:cBhvr>
                                      <p:tavLst>
                                        <p:tav tm="0">
                                          <p:val>
                                            <p:fltVal val="-90"/>
                                          </p:val>
                                        </p:tav>
                                        <p:tav tm="100000">
                                          <p:val>
                                            <p:fltVal val="0"/>
                                          </p:val>
                                        </p:tav>
                                      </p:tavLst>
                                    </p:anim>
                                    <p:anim calcmode="lin" valueType="num">
                                      <p:cBhvr>
                                        <p:cTn id="97" dur="800" decel="100000" fill="hold"/>
                                        <p:tgtEl>
                                          <p:spTgt spid="101397"/>
                                        </p:tgtEl>
                                        <p:attrNameLst>
                                          <p:attrName>ppt_x</p:attrName>
                                        </p:attrNameLst>
                                      </p:cBhvr>
                                      <p:tavLst>
                                        <p:tav tm="0">
                                          <p:val>
                                            <p:strVal val="#ppt_x+0.4"/>
                                          </p:val>
                                        </p:tav>
                                        <p:tav tm="100000">
                                          <p:val>
                                            <p:strVal val="#ppt_x-0.05"/>
                                          </p:val>
                                        </p:tav>
                                      </p:tavLst>
                                    </p:anim>
                                    <p:anim calcmode="lin" valueType="num">
                                      <p:cBhvr>
                                        <p:cTn id="98" dur="800" decel="100000" fill="hold"/>
                                        <p:tgtEl>
                                          <p:spTgt spid="101397"/>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01397"/>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01397"/>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101400"/>
                                        </p:tgtEl>
                                        <p:attrNameLst>
                                          <p:attrName>style.visibility</p:attrName>
                                        </p:attrNameLst>
                                      </p:cBhvr>
                                      <p:to>
                                        <p:strVal val="visible"/>
                                      </p:to>
                                    </p:set>
                                    <p:animEffect transition="in" filter="fade">
                                      <p:cBhvr>
                                        <p:cTn id="103" dur="800" decel="100000"/>
                                        <p:tgtEl>
                                          <p:spTgt spid="101400"/>
                                        </p:tgtEl>
                                      </p:cBhvr>
                                    </p:animEffect>
                                    <p:anim calcmode="lin" valueType="num">
                                      <p:cBhvr>
                                        <p:cTn id="104" dur="800" decel="100000" fill="hold"/>
                                        <p:tgtEl>
                                          <p:spTgt spid="101400"/>
                                        </p:tgtEl>
                                        <p:attrNameLst>
                                          <p:attrName>style.rotation</p:attrName>
                                        </p:attrNameLst>
                                      </p:cBhvr>
                                      <p:tavLst>
                                        <p:tav tm="0">
                                          <p:val>
                                            <p:fltVal val="-90"/>
                                          </p:val>
                                        </p:tav>
                                        <p:tav tm="100000">
                                          <p:val>
                                            <p:fltVal val="0"/>
                                          </p:val>
                                        </p:tav>
                                      </p:tavLst>
                                    </p:anim>
                                    <p:anim calcmode="lin" valueType="num">
                                      <p:cBhvr>
                                        <p:cTn id="105" dur="800" decel="100000" fill="hold"/>
                                        <p:tgtEl>
                                          <p:spTgt spid="101400"/>
                                        </p:tgtEl>
                                        <p:attrNameLst>
                                          <p:attrName>ppt_x</p:attrName>
                                        </p:attrNameLst>
                                      </p:cBhvr>
                                      <p:tavLst>
                                        <p:tav tm="0">
                                          <p:val>
                                            <p:strVal val="#ppt_x+0.4"/>
                                          </p:val>
                                        </p:tav>
                                        <p:tav tm="100000">
                                          <p:val>
                                            <p:strVal val="#ppt_x-0.05"/>
                                          </p:val>
                                        </p:tav>
                                      </p:tavLst>
                                    </p:anim>
                                    <p:anim calcmode="lin" valueType="num">
                                      <p:cBhvr>
                                        <p:cTn id="106" dur="800" decel="100000" fill="hold"/>
                                        <p:tgtEl>
                                          <p:spTgt spid="101400"/>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101400"/>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101400"/>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101401"/>
                                        </p:tgtEl>
                                        <p:attrNameLst>
                                          <p:attrName>style.visibility</p:attrName>
                                        </p:attrNameLst>
                                      </p:cBhvr>
                                      <p:to>
                                        <p:strVal val="visible"/>
                                      </p:to>
                                    </p:set>
                                    <p:animEffect transition="in" filter="fade">
                                      <p:cBhvr>
                                        <p:cTn id="111" dur="800" decel="100000"/>
                                        <p:tgtEl>
                                          <p:spTgt spid="101401"/>
                                        </p:tgtEl>
                                      </p:cBhvr>
                                    </p:animEffect>
                                    <p:anim calcmode="lin" valueType="num">
                                      <p:cBhvr>
                                        <p:cTn id="112" dur="800" decel="100000" fill="hold"/>
                                        <p:tgtEl>
                                          <p:spTgt spid="101401"/>
                                        </p:tgtEl>
                                        <p:attrNameLst>
                                          <p:attrName>style.rotation</p:attrName>
                                        </p:attrNameLst>
                                      </p:cBhvr>
                                      <p:tavLst>
                                        <p:tav tm="0">
                                          <p:val>
                                            <p:fltVal val="-90"/>
                                          </p:val>
                                        </p:tav>
                                        <p:tav tm="100000">
                                          <p:val>
                                            <p:fltVal val="0"/>
                                          </p:val>
                                        </p:tav>
                                      </p:tavLst>
                                    </p:anim>
                                    <p:anim calcmode="lin" valueType="num">
                                      <p:cBhvr>
                                        <p:cTn id="113" dur="800" decel="100000" fill="hold"/>
                                        <p:tgtEl>
                                          <p:spTgt spid="101401"/>
                                        </p:tgtEl>
                                        <p:attrNameLst>
                                          <p:attrName>ppt_x</p:attrName>
                                        </p:attrNameLst>
                                      </p:cBhvr>
                                      <p:tavLst>
                                        <p:tav tm="0">
                                          <p:val>
                                            <p:strVal val="#ppt_x+0.4"/>
                                          </p:val>
                                        </p:tav>
                                        <p:tav tm="100000">
                                          <p:val>
                                            <p:strVal val="#ppt_x-0.05"/>
                                          </p:val>
                                        </p:tav>
                                      </p:tavLst>
                                    </p:anim>
                                    <p:anim calcmode="lin" valueType="num">
                                      <p:cBhvr>
                                        <p:cTn id="114" dur="800" decel="100000" fill="hold"/>
                                        <p:tgtEl>
                                          <p:spTgt spid="101401"/>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101401"/>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101401"/>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101403"/>
                                        </p:tgtEl>
                                        <p:attrNameLst>
                                          <p:attrName>style.visibility</p:attrName>
                                        </p:attrNameLst>
                                      </p:cBhvr>
                                      <p:to>
                                        <p:strVal val="visible"/>
                                      </p:to>
                                    </p:set>
                                    <p:animEffect transition="in" filter="fade">
                                      <p:cBhvr>
                                        <p:cTn id="119" dur="800" decel="100000"/>
                                        <p:tgtEl>
                                          <p:spTgt spid="101403"/>
                                        </p:tgtEl>
                                      </p:cBhvr>
                                    </p:animEffect>
                                    <p:anim calcmode="lin" valueType="num">
                                      <p:cBhvr>
                                        <p:cTn id="120" dur="800" decel="100000" fill="hold"/>
                                        <p:tgtEl>
                                          <p:spTgt spid="101403"/>
                                        </p:tgtEl>
                                        <p:attrNameLst>
                                          <p:attrName>style.rotation</p:attrName>
                                        </p:attrNameLst>
                                      </p:cBhvr>
                                      <p:tavLst>
                                        <p:tav tm="0">
                                          <p:val>
                                            <p:fltVal val="-90"/>
                                          </p:val>
                                        </p:tav>
                                        <p:tav tm="100000">
                                          <p:val>
                                            <p:fltVal val="0"/>
                                          </p:val>
                                        </p:tav>
                                      </p:tavLst>
                                    </p:anim>
                                    <p:anim calcmode="lin" valueType="num">
                                      <p:cBhvr>
                                        <p:cTn id="121" dur="800" decel="100000" fill="hold"/>
                                        <p:tgtEl>
                                          <p:spTgt spid="101403"/>
                                        </p:tgtEl>
                                        <p:attrNameLst>
                                          <p:attrName>ppt_x</p:attrName>
                                        </p:attrNameLst>
                                      </p:cBhvr>
                                      <p:tavLst>
                                        <p:tav tm="0">
                                          <p:val>
                                            <p:strVal val="#ppt_x+0.4"/>
                                          </p:val>
                                        </p:tav>
                                        <p:tav tm="100000">
                                          <p:val>
                                            <p:strVal val="#ppt_x-0.05"/>
                                          </p:val>
                                        </p:tav>
                                      </p:tavLst>
                                    </p:anim>
                                    <p:anim calcmode="lin" valueType="num">
                                      <p:cBhvr>
                                        <p:cTn id="122" dur="800" decel="100000" fill="hold"/>
                                        <p:tgtEl>
                                          <p:spTgt spid="101403"/>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101403"/>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101403"/>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101404"/>
                                        </p:tgtEl>
                                        <p:attrNameLst>
                                          <p:attrName>style.visibility</p:attrName>
                                        </p:attrNameLst>
                                      </p:cBhvr>
                                      <p:to>
                                        <p:strVal val="visible"/>
                                      </p:to>
                                    </p:set>
                                    <p:animEffect transition="in" filter="fade">
                                      <p:cBhvr>
                                        <p:cTn id="127" dur="800" decel="100000"/>
                                        <p:tgtEl>
                                          <p:spTgt spid="101404"/>
                                        </p:tgtEl>
                                      </p:cBhvr>
                                    </p:animEffect>
                                    <p:anim calcmode="lin" valueType="num">
                                      <p:cBhvr>
                                        <p:cTn id="128" dur="800" decel="100000" fill="hold"/>
                                        <p:tgtEl>
                                          <p:spTgt spid="101404"/>
                                        </p:tgtEl>
                                        <p:attrNameLst>
                                          <p:attrName>style.rotation</p:attrName>
                                        </p:attrNameLst>
                                      </p:cBhvr>
                                      <p:tavLst>
                                        <p:tav tm="0">
                                          <p:val>
                                            <p:fltVal val="-90"/>
                                          </p:val>
                                        </p:tav>
                                        <p:tav tm="100000">
                                          <p:val>
                                            <p:fltVal val="0"/>
                                          </p:val>
                                        </p:tav>
                                      </p:tavLst>
                                    </p:anim>
                                    <p:anim calcmode="lin" valueType="num">
                                      <p:cBhvr>
                                        <p:cTn id="129" dur="800" decel="100000" fill="hold"/>
                                        <p:tgtEl>
                                          <p:spTgt spid="101404"/>
                                        </p:tgtEl>
                                        <p:attrNameLst>
                                          <p:attrName>ppt_x</p:attrName>
                                        </p:attrNameLst>
                                      </p:cBhvr>
                                      <p:tavLst>
                                        <p:tav tm="0">
                                          <p:val>
                                            <p:strVal val="#ppt_x+0.4"/>
                                          </p:val>
                                        </p:tav>
                                        <p:tav tm="100000">
                                          <p:val>
                                            <p:strVal val="#ppt_x-0.05"/>
                                          </p:val>
                                        </p:tav>
                                      </p:tavLst>
                                    </p:anim>
                                    <p:anim calcmode="lin" valueType="num">
                                      <p:cBhvr>
                                        <p:cTn id="130" dur="800" decel="100000" fill="hold"/>
                                        <p:tgtEl>
                                          <p:spTgt spid="101404"/>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101404"/>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101404"/>
                                        </p:tgtEl>
                                        <p:attrNameLst>
                                          <p:attrName>ppt_y</p:attrName>
                                        </p:attrNameLst>
                                      </p:cBhvr>
                                      <p:tavLst>
                                        <p:tav tm="0">
                                          <p:val>
                                            <p:strVal val="#ppt_y+0.1"/>
                                          </p:val>
                                        </p:tav>
                                        <p:tav tm="100000">
                                          <p:val>
                                            <p:strVal val="#ppt_y"/>
                                          </p:val>
                                        </p:tav>
                                      </p:tavLst>
                                    </p:anim>
                                  </p:childTnLst>
                                </p:cTn>
                              </p:par>
                              <p:par>
                                <p:cTn id="133" presetID="30" presetClass="entr" presetSubtype="0" fill="hold" grpId="0" nodeType="withEffect">
                                  <p:stCondLst>
                                    <p:cond delay="0"/>
                                  </p:stCondLst>
                                  <p:childTnLst>
                                    <p:set>
                                      <p:cBhvr>
                                        <p:cTn id="134" dur="1" fill="hold">
                                          <p:stCondLst>
                                            <p:cond delay="0"/>
                                          </p:stCondLst>
                                        </p:cTn>
                                        <p:tgtEl>
                                          <p:spTgt spid="101405"/>
                                        </p:tgtEl>
                                        <p:attrNameLst>
                                          <p:attrName>style.visibility</p:attrName>
                                        </p:attrNameLst>
                                      </p:cBhvr>
                                      <p:to>
                                        <p:strVal val="visible"/>
                                      </p:to>
                                    </p:set>
                                    <p:animEffect transition="in" filter="fade">
                                      <p:cBhvr>
                                        <p:cTn id="135" dur="800" decel="100000"/>
                                        <p:tgtEl>
                                          <p:spTgt spid="101405"/>
                                        </p:tgtEl>
                                      </p:cBhvr>
                                    </p:animEffect>
                                    <p:anim calcmode="lin" valueType="num">
                                      <p:cBhvr>
                                        <p:cTn id="136" dur="800" decel="100000" fill="hold"/>
                                        <p:tgtEl>
                                          <p:spTgt spid="101405"/>
                                        </p:tgtEl>
                                        <p:attrNameLst>
                                          <p:attrName>style.rotation</p:attrName>
                                        </p:attrNameLst>
                                      </p:cBhvr>
                                      <p:tavLst>
                                        <p:tav tm="0">
                                          <p:val>
                                            <p:fltVal val="-90"/>
                                          </p:val>
                                        </p:tav>
                                        <p:tav tm="100000">
                                          <p:val>
                                            <p:fltVal val="0"/>
                                          </p:val>
                                        </p:tav>
                                      </p:tavLst>
                                    </p:anim>
                                    <p:anim calcmode="lin" valueType="num">
                                      <p:cBhvr>
                                        <p:cTn id="137" dur="800" decel="100000" fill="hold"/>
                                        <p:tgtEl>
                                          <p:spTgt spid="101405"/>
                                        </p:tgtEl>
                                        <p:attrNameLst>
                                          <p:attrName>ppt_x</p:attrName>
                                        </p:attrNameLst>
                                      </p:cBhvr>
                                      <p:tavLst>
                                        <p:tav tm="0">
                                          <p:val>
                                            <p:strVal val="#ppt_x+0.4"/>
                                          </p:val>
                                        </p:tav>
                                        <p:tav tm="100000">
                                          <p:val>
                                            <p:strVal val="#ppt_x-0.05"/>
                                          </p:val>
                                        </p:tav>
                                      </p:tavLst>
                                    </p:anim>
                                    <p:anim calcmode="lin" valueType="num">
                                      <p:cBhvr>
                                        <p:cTn id="138" dur="800" decel="100000" fill="hold"/>
                                        <p:tgtEl>
                                          <p:spTgt spid="101405"/>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101405"/>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101405"/>
                                        </p:tgtEl>
                                        <p:attrNameLst>
                                          <p:attrName>ppt_y</p:attrName>
                                        </p:attrNameLst>
                                      </p:cBhvr>
                                      <p:tavLst>
                                        <p:tav tm="0">
                                          <p:val>
                                            <p:strVal val="#ppt_y+0.1"/>
                                          </p:val>
                                        </p:tav>
                                        <p:tav tm="100000">
                                          <p:val>
                                            <p:strVal val="#ppt_y"/>
                                          </p:val>
                                        </p:tav>
                                      </p:tavLst>
                                    </p:anim>
                                  </p:childTnLst>
                                </p:cTn>
                              </p:par>
                              <p:par>
                                <p:cTn id="141" presetID="30" presetClass="entr" presetSubtype="0" fill="hold" grpId="0" nodeType="withEffect">
                                  <p:stCondLst>
                                    <p:cond delay="0"/>
                                  </p:stCondLst>
                                  <p:childTnLst>
                                    <p:set>
                                      <p:cBhvr>
                                        <p:cTn id="142" dur="1" fill="hold">
                                          <p:stCondLst>
                                            <p:cond delay="0"/>
                                          </p:stCondLst>
                                        </p:cTn>
                                        <p:tgtEl>
                                          <p:spTgt spid="101406"/>
                                        </p:tgtEl>
                                        <p:attrNameLst>
                                          <p:attrName>style.visibility</p:attrName>
                                        </p:attrNameLst>
                                      </p:cBhvr>
                                      <p:to>
                                        <p:strVal val="visible"/>
                                      </p:to>
                                    </p:set>
                                    <p:animEffect transition="in" filter="fade">
                                      <p:cBhvr>
                                        <p:cTn id="143" dur="800" decel="100000"/>
                                        <p:tgtEl>
                                          <p:spTgt spid="101406"/>
                                        </p:tgtEl>
                                      </p:cBhvr>
                                    </p:animEffect>
                                    <p:anim calcmode="lin" valueType="num">
                                      <p:cBhvr>
                                        <p:cTn id="144" dur="800" decel="100000" fill="hold"/>
                                        <p:tgtEl>
                                          <p:spTgt spid="101406"/>
                                        </p:tgtEl>
                                        <p:attrNameLst>
                                          <p:attrName>style.rotation</p:attrName>
                                        </p:attrNameLst>
                                      </p:cBhvr>
                                      <p:tavLst>
                                        <p:tav tm="0">
                                          <p:val>
                                            <p:fltVal val="-90"/>
                                          </p:val>
                                        </p:tav>
                                        <p:tav tm="100000">
                                          <p:val>
                                            <p:fltVal val="0"/>
                                          </p:val>
                                        </p:tav>
                                      </p:tavLst>
                                    </p:anim>
                                    <p:anim calcmode="lin" valueType="num">
                                      <p:cBhvr>
                                        <p:cTn id="145" dur="800" decel="100000" fill="hold"/>
                                        <p:tgtEl>
                                          <p:spTgt spid="101406"/>
                                        </p:tgtEl>
                                        <p:attrNameLst>
                                          <p:attrName>ppt_x</p:attrName>
                                        </p:attrNameLst>
                                      </p:cBhvr>
                                      <p:tavLst>
                                        <p:tav tm="0">
                                          <p:val>
                                            <p:strVal val="#ppt_x+0.4"/>
                                          </p:val>
                                        </p:tav>
                                        <p:tav tm="100000">
                                          <p:val>
                                            <p:strVal val="#ppt_x-0.05"/>
                                          </p:val>
                                        </p:tav>
                                      </p:tavLst>
                                    </p:anim>
                                    <p:anim calcmode="lin" valueType="num">
                                      <p:cBhvr>
                                        <p:cTn id="146" dur="800" decel="100000" fill="hold"/>
                                        <p:tgtEl>
                                          <p:spTgt spid="101406"/>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101406"/>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101406"/>
                                        </p:tgtEl>
                                        <p:attrNameLst>
                                          <p:attrName>ppt_y</p:attrName>
                                        </p:attrNameLst>
                                      </p:cBhvr>
                                      <p:tavLst>
                                        <p:tav tm="0">
                                          <p:val>
                                            <p:strVal val="#ppt_y+0.1"/>
                                          </p:val>
                                        </p:tav>
                                        <p:tav tm="100000">
                                          <p:val>
                                            <p:strVal val="#ppt_y"/>
                                          </p:val>
                                        </p:tav>
                                      </p:tavLst>
                                    </p:anim>
                                  </p:childTnLst>
                                </p:cTn>
                              </p:par>
                              <p:par>
                                <p:cTn id="149" presetID="30" presetClass="entr" presetSubtype="0" fill="hold" grpId="0" nodeType="withEffect">
                                  <p:stCondLst>
                                    <p:cond delay="0"/>
                                  </p:stCondLst>
                                  <p:childTnLst>
                                    <p:set>
                                      <p:cBhvr>
                                        <p:cTn id="150" dur="1" fill="hold">
                                          <p:stCondLst>
                                            <p:cond delay="0"/>
                                          </p:stCondLst>
                                        </p:cTn>
                                        <p:tgtEl>
                                          <p:spTgt spid="101407"/>
                                        </p:tgtEl>
                                        <p:attrNameLst>
                                          <p:attrName>style.visibility</p:attrName>
                                        </p:attrNameLst>
                                      </p:cBhvr>
                                      <p:to>
                                        <p:strVal val="visible"/>
                                      </p:to>
                                    </p:set>
                                    <p:animEffect transition="in" filter="fade">
                                      <p:cBhvr>
                                        <p:cTn id="151" dur="800" decel="100000"/>
                                        <p:tgtEl>
                                          <p:spTgt spid="101407"/>
                                        </p:tgtEl>
                                      </p:cBhvr>
                                    </p:animEffect>
                                    <p:anim calcmode="lin" valueType="num">
                                      <p:cBhvr>
                                        <p:cTn id="152" dur="800" decel="100000" fill="hold"/>
                                        <p:tgtEl>
                                          <p:spTgt spid="101407"/>
                                        </p:tgtEl>
                                        <p:attrNameLst>
                                          <p:attrName>style.rotation</p:attrName>
                                        </p:attrNameLst>
                                      </p:cBhvr>
                                      <p:tavLst>
                                        <p:tav tm="0">
                                          <p:val>
                                            <p:fltVal val="-90"/>
                                          </p:val>
                                        </p:tav>
                                        <p:tav tm="100000">
                                          <p:val>
                                            <p:fltVal val="0"/>
                                          </p:val>
                                        </p:tav>
                                      </p:tavLst>
                                    </p:anim>
                                    <p:anim calcmode="lin" valueType="num">
                                      <p:cBhvr>
                                        <p:cTn id="153" dur="800" decel="100000" fill="hold"/>
                                        <p:tgtEl>
                                          <p:spTgt spid="101407"/>
                                        </p:tgtEl>
                                        <p:attrNameLst>
                                          <p:attrName>ppt_x</p:attrName>
                                        </p:attrNameLst>
                                      </p:cBhvr>
                                      <p:tavLst>
                                        <p:tav tm="0">
                                          <p:val>
                                            <p:strVal val="#ppt_x+0.4"/>
                                          </p:val>
                                        </p:tav>
                                        <p:tav tm="100000">
                                          <p:val>
                                            <p:strVal val="#ppt_x-0.05"/>
                                          </p:val>
                                        </p:tav>
                                      </p:tavLst>
                                    </p:anim>
                                    <p:anim calcmode="lin" valueType="num">
                                      <p:cBhvr>
                                        <p:cTn id="154" dur="800" decel="100000" fill="hold"/>
                                        <p:tgtEl>
                                          <p:spTgt spid="101407"/>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101407"/>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101407"/>
                                        </p:tgtEl>
                                        <p:attrNameLst>
                                          <p:attrName>ppt_y</p:attrName>
                                        </p:attrNameLst>
                                      </p:cBhvr>
                                      <p:tavLst>
                                        <p:tav tm="0">
                                          <p:val>
                                            <p:strVal val="#ppt_y+0.1"/>
                                          </p:val>
                                        </p:tav>
                                        <p:tav tm="100000">
                                          <p:val>
                                            <p:strVal val="#ppt_y"/>
                                          </p:val>
                                        </p:tav>
                                      </p:tavLst>
                                    </p:anim>
                                  </p:childTnLst>
                                </p:cTn>
                              </p:par>
                              <p:par>
                                <p:cTn id="157" presetID="30" presetClass="entr" presetSubtype="0" fill="hold" grpId="0" nodeType="withEffect">
                                  <p:stCondLst>
                                    <p:cond delay="0"/>
                                  </p:stCondLst>
                                  <p:childTnLst>
                                    <p:set>
                                      <p:cBhvr>
                                        <p:cTn id="158" dur="1" fill="hold">
                                          <p:stCondLst>
                                            <p:cond delay="0"/>
                                          </p:stCondLst>
                                        </p:cTn>
                                        <p:tgtEl>
                                          <p:spTgt spid="101409"/>
                                        </p:tgtEl>
                                        <p:attrNameLst>
                                          <p:attrName>style.visibility</p:attrName>
                                        </p:attrNameLst>
                                      </p:cBhvr>
                                      <p:to>
                                        <p:strVal val="visible"/>
                                      </p:to>
                                    </p:set>
                                    <p:animEffect transition="in" filter="fade">
                                      <p:cBhvr>
                                        <p:cTn id="159" dur="800" decel="100000"/>
                                        <p:tgtEl>
                                          <p:spTgt spid="101409"/>
                                        </p:tgtEl>
                                      </p:cBhvr>
                                    </p:animEffect>
                                    <p:anim calcmode="lin" valueType="num">
                                      <p:cBhvr>
                                        <p:cTn id="160" dur="800" decel="100000" fill="hold"/>
                                        <p:tgtEl>
                                          <p:spTgt spid="101409"/>
                                        </p:tgtEl>
                                        <p:attrNameLst>
                                          <p:attrName>style.rotation</p:attrName>
                                        </p:attrNameLst>
                                      </p:cBhvr>
                                      <p:tavLst>
                                        <p:tav tm="0">
                                          <p:val>
                                            <p:fltVal val="-90"/>
                                          </p:val>
                                        </p:tav>
                                        <p:tav tm="100000">
                                          <p:val>
                                            <p:fltVal val="0"/>
                                          </p:val>
                                        </p:tav>
                                      </p:tavLst>
                                    </p:anim>
                                    <p:anim calcmode="lin" valueType="num">
                                      <p:cBhvr>
                                        <p:cTn id="161" dur="800" decel="100000" fill="hold"/>
                                        <p:tgtEl>
                                          <p:spTgt spid="101409"/>
                                        </p:tgtEl>
                                        <p:attrNameLst>
                                          <p:attrName>ppt_x</p:attrName>
                                        </p:attrNameLst>
                                      </p:cBhvr>
                                      <p:tavLst>
                                        <p:tav tm="0">
                                          <p:val>
                                            <p:strVal val="#ppt_x+0.4"/>
                                          </p:val>
                                        </p:tav>
                                        <p:tav tm="100000">
                                          <p:val>
                                            <p:strVal val="#ppt_x-0.05"/>
                                          </p:val>
                                        </p:tav>
                                      </p:tavLst>
                                    </p:anim>
                                    <p:anim calcmode="lin" valueType="num">
                                      <p:cBhvr>
                                        <p:cTn id="162" dur="800" decel="100000" fill="hold"/>
                                        <p:tgtEl>
                                          <p:spTgt spid="101409"/>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101409"/>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101409"/>
                                        </p:tgtEl>
                                        <p:attrNameLst>
                                          <p:attrName>ppt_y</p:attrName>
                                        </p:attrNameLst>
                                      </p:cBhvr>
                                      <p:tavLst>
                                        <p:tav tm="0">
                                          <p:val>
                                            <p:strVal val="#ppt_y+0.1"/>
                                          </p:val>
                                        </p:tav>
                                        <p:tav tm="100000">
                                          <p:val>
                                            <p:strVal val="#ppt_y"/>
                                          </p:val>
                                        </p:tav>
                                      </p:tavLst>
                                    </p:anim>
                                  </p:childTnLst>
                                </p:cTn>
                              </p:par>
                              <p:par>
                                <p:cTn id="165" presetID="30" presetClass="entr" presetSubtype="0" fill="hold" grpId="0" nodeType="withEffect">
                                  <p:stCondLst>
                                    <p:cond delay="0"/>
                                  </p:stCondLst>
                                  <p:childTnLst>
                                    <p:set>
                                      <p:cBhvr>
                                        <p:cTn id="166" dur="1" fill="hold">
                                          <p:stCondLst>
                                            <p:cond delay="0"/>
                                          </p:stCondLst>
                                        </p:cTn>
                                        <p:tgtEl>
                                          <p:spTgt spid="101410"/>
                                        </p:tgtEl>
                                        <p:attrNameLst>
                                          <p:attrName>style.visibility</p:attrName>
                                        </p:attrNameLst>
                                      </p:cBhvr>
                                      <p:to>
                                        <p:strVal val="visible"/>
                                      </p:to>
                                    </p:set>
                                    <p:animEffect transition="in" filter="fade">
                                      <p:cBhvr>
                                        <p:cTn id="167" dur="800" decel="100000"/>
                                        <p:tgtEl>
                                          <p:spTgt spid="101410"/>
                                        </p:tgtEl>
                                      </p:cBhvr>
                                    </p:animEffect>
                                    <p:anim calcmode="lin" valueType="num">
                                      <p:cBhvr>
                                        <p:cTn id="168" dur="800" decel="100000" fill="hold"/>
                                        <p:tgtEl>
                                          <p:spTgt spid="101410"/>
                                        </p:tgtEl>
                                        <p:attrNameLst>
                                          <p:attrName>style.rotation</p:attrName>
                                        </p:attrNameLst>
                                      </p:cBhvr>
                                      <p:tavLst>
                                        <p:tav tm="0">
                                          <p:val>
                                            <p:fltVal val="-90"/>
                                          </p:val>
                                        </p:tav>
                                        <p:tav tm="100000">
                                          <p:val>
                                            <p:fltVal val="0"/>
                                          </p:val>
                                        </p:tav>
                                      </p:tavLst>
                                    </p:anim>
                                    <p:anim calcmode="lin" valueType="num">
                                      <p:cBhvr>
                                        <p:cTn id="169" dur="800" decel="100000" fill="hold"/>
                                        <p:tgtEl>
                                          <p:spTgt spid="101410"/>
                                        </p:tgtEl>
                                        <p:attrNameLst>
                                          <p:attrName>ppt_x</p:attrName>
                                        </p:attrNameLst>
                                      </p:cBhvr>
                                      <p:tavLst>
                                        <p:tav tm="0">
                                          <p:val>
                                            <p:strVal val="#ppt_x+0.4"/>
                                          </p:val>
                                        </p:tav>
                                        <p:tav tm="100000">
                                          <p:val>
                                            <p:strVal val="#ppt_x-0.05"/>
                                          </p:val>
                                        </p:tav>
                                      </p:tavLst>
                                    </p:anim>
                                    <p:anim calcmode="lin" valueType="num">
                                      <p:cBhvr>
                                        <p:cTn id="170" dur="800" decel="100000" fill="hold"/>
                                        <p:tgtEl>
                                          <p:spTgt spid="101410"/>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101410"/>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101410"/>
                                        </p:tgtEl>
                                        <p:attrNameLst>
                                          <p:attrName>ppt_y</p:attrName>
                                        </p:attrNameLst>
                                      </p:cBhvr>
                                      <p:tavLst>
                                        <p:tav tm="0">
                                          <p:val>
                                            <p:strVal val="#ppt_y+0.1"/>
                                          </p:val>
                                        </p:tav>
                                        <p:tav tm="100000">
                                          <p:val>
                                            <p:strVal val="#ppt_y"/>
                                          </p:val>
                                        </p:tav>
                                      </p:tavLst>
                                    </p:anim>
                                  </p:childTnLst>
                                </p:cTn>
                              </p:par>
                              <p:par>
                                <p:cTn id="173" presetID="30" presetClass="entr" presetSubtype="0" fill="hold" grpId="0" nodeType="withEffect">
                                  <p:stCondLst>
                                    <p:cond delay="0"/>
                                  </p:stCondLst>
                                  <p:childTnLst>
                                    <p:set>
                                      <p:cBhvr>
                                        <p:cTn id="174" dur="1" fill="hold">
                                          <p:stCondLst>
                                            <p:cond delay="0"/>
                                          </p:stCondLst>
                                        </p:cTn>
                                        <p:tgtEl>
                                          <p:spTgt spid="101411"/>
                                        </p:tgtEl>
                                        <p:attrNameLst>
                                          <p:attrName>style.visibility</p:attrName>
                                        </p:attrNameLst>
                                      </p:cBhvr>
                                      <p:to>
                                        <p:strVal val="visible"/>
                                      </p:to>
                                    </p:set>
                                    <p:animEffect transition="in" filter="fade">
                                      <p:cBhvr>
                                        <p:cTn id="175" dur="800" decel="100000"/>
                                        <p:tgtEl>
                                          <p:spTgt spid="101411"/>
                                        </p:tgtEl>
                                      </p:cBhvr>
                                    </p:animEffect>
                                    <p:anim calcmode="lin" valueType="num">
                                      <p:cBhvr>
                                        <p:cTn id="176" dur="800" decel="100000" fill="hold"/>
                                        <p:tgtEl>
                                          <p:spTgt spid="101411"/>
                                        </p:tgtEl>
                                        <p:attrNameLst>
                                          <p:attrName>style.rotation</p:attrName>
                                        </p:attrNameLst>
                                      </p:cBhvr>
                                      <p:tavLst>
                                        <p:tav tm="0">
                                          <p:val>
                                            <p:fltVal val="-90"/>
                                          </p:val>
                                        </p:tav>
                                        <p:tav tm="100000">
                                          <p:val>
                                            <p:fltVal val="0"/>
                                          </p:val>
                                        </p:tav>
                                      </p:tavLst>
                                    </p:anim>
                                    <p:anim calcmode="lin" valueType="num">
                                      <p:cBhvr>
                                        <p:cTn id="177" dur="800" decel="100000" fill="hold"/>
                                        <p:tgtEl>
                                          <p:spTgt spid="101411"/>
                                        </p:tgtEl>
                                        <p:attrNameLst>
                                          <p:attrName>ppt_x</p:attrName>
                                        </p:attrNameLst>
                                      </p:cBhvr>
                                      <p:tavLst>
                                        <p:tav tm="0">
                                          <p:val>
                                            <p:strVal val="#ppt_x+0.4"/>
                                          </p:val>
                                        </p:tav>
                                        <p:tav tm="100000">
                                          <p:val>
                                            <p:strVal val="#ppt_x-0.05"/>
                                          </p:val>
                                        </p:tav>
                                      </p:tavLst>
                                    </p:anim>
                                    <p:anim calcmode="lin" valueType="num">
                                      <p:cBhvr>
                                        <p:cTn id="178" dur="800" decel="100000" fill="hold"/>
                                        <p:tgtEl>
                                          <p:spTgt spid="101411"/>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101411"/>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101411"/>
                                        </p:tgtEl>
                                        <p:attrNameLst>
                                          <p:attrName>ppt_y</p:attrName>
                                        </p:attrNameLst>
                                      </p:cBhvr>
                                      <p:tavLst>
                                        <p:tav tm="0">
                                          <p:val>
                                            <p:strVal val="#ppt_y+0.1"/>
                                          </p:val>
                                        </p:tav>
                                        <p:tav tm="100000">
                                          <p:val>
                                            <p:strVal val="#ppt_y"/>
                                          </p:val>
                                        </p:tav>
                                      </p:tavLst>
                                    </p:anim>
                                  </p:childTnLst>
                                </p:cTn>
                              </p:par>
                              <p:par>
                                <p:cTn id="181" presetID="30" presetClass="entr" presetSubtype="0" fill="hold" grpId="0" nodeType="withEffect">
                                  <p:stCondLst>
                                    <p:cond delay="0"/>
                                  </p:stCondLst>
                                  <p:childTnLst>
                                    <p:set>
                                      <p:cBhvr>
                                        <p:cTn id="182" dur="1" fill="hold">
                                          <p:stCondLst>
                                            <p:cond delay="0"/>
                                          </p:stCondLst>
                                        </p:cTn>
                                        <p:tgtEl>
                                          <p:spTgt spid="101412"/>
                                        </p:tgtEl>
                                        <p:attrNameLst>
                                          <p:attrName>style.visibility</p:attrName>
                                        </p:attrNameLst>
                                      </p:cBhvr>
                                      <p:to>
                                        <p:strVal val="visible"/>
                                      </p:to>
                                    </p:set>
                                    <p:animEffect transition="in" filter="fade">
                                      <p:cBhvr>
                                        <p:cTn id="183" dur="800" decel="100000"/>
                                        <p:tgtEl>
                                          <p:spTgt spid="101412"/>
                                        </p:tgtEl>
                                      </p:cBhvr>
                                    </p:animEffect>
                                    <p:anim calcmode="lin" valueType="num">
                                      <p:cBhvr>
                                        <p:cTn id="184" dur="800" decel="100000" fill="hold"/>
                                        <p:tgtEl>
                                          <p:spTgt spid="101412"/>
                                        </p:tgtEl>
                                        <p:attrNameLst>
                                          <p:attrName>style.rotation</p:attrName>
                                        </p:attrNameLst>
                                      </p:cBhvr>
                                      <p:tavLst>
                                        <p:tav tm="0">
                                          <p:val>
                                            <p:fltVal val="-90"/>
                                          </p:val>
                                        </p:tav>
                                        <p:tav tm="100000">
                                          <p:val>
                                            <p:fltVal val="0"/>
                                          </p:val>
                                        </p:tav>
                                      </p:tavLst>
                                    </p:anim>
                                    <p:anim calcmode="lin" valueType="num">
                                      <p:cBhvr>
                                        <p:cTn id="185" dur="800" decel="100000" fill="hold"/>
                                        <p:tgtEl>
                                          <p:spTgt spid="101412"/>
                                        </p:tgtEl>
                                        <p:attrNameLst>
                                          <p:attrName>ppt_x</p:attrName>
                                        </p:attrNameLst>
                                      </p:cBhvr>
                                      <p:tavLst>
                                        <p:tav tm="0">
                                          <p:val>
                                            <p:strVal val="#ppt_x+0.4"/>
                                          </p:val>
                                        </p:tav>
                                        <p:tav tm="100000">
                                          <p:val>
                                            <p:strVal val="#ppt_x-0.05"/>
                                          </p:val>
                                        </p:tav>
                                      </p:tavLst>
                                    </p:anim>
                                    <p:anim calcmode="lin" valueType="num">
                                      <p:cBhvr>
                                        <p:cTn id="186" dur="800" decel="100000" fill="hold"/>
                                        <p:tgtEl>
                                          <p:spTgt spid="101412"/>
                                        </p:tgtEl>
                                        <p:attrNameLst>
                                          <p:attrName>ppt_y</p:attrName>
                                        </p:attrNameLst>
                                      </p:cBhvr>
                                      <p:tavLst>
                                        <p:tav tm="0">
                                          <p:val>
                                            <p:strVal val="#ppt_y-0.4"/>
                                          </p:val>
                                        </p:tav>
                                        <p:tav tm="100000">
                                          <p:val>
                                            <p:strVal val="#ppt_y+0.1"/>
                                          </p:val>
                                        </p:tav>
                                      </p:tavLst>
                                    </p:anim>
                                    <p:anim calcmode="lin" valueType="num">
                                      <p:cBhvr>
                                        <p:cTn id="187" dur="200" accel="100000" fill="hold">
                                          <p:stCondLst>
                                            <p:cond delay="800"/>
                                          </p:stCondLst>
                                        </p:cTn>
                                        <p:tgtEl>
                                          <p:spTgt spid="101412"/>
                                        </p:tgtEl>
                                        <p:attrNameLst>
                                          <p:attrName>ppt_x</p:attrName>
                                        </p:attrNameLst>
                                      </p:cBhvr>
                                      <p:tavLst>
                                        <p:tav tm="0">
                                          <p:val>
                                            <p:strVal val="#ppt_x-0.05"/>
                                          </p:val>
                                        </p:tav>
                                        <p:tav tm="100000">
                                          <p:val>
                                            <p:strVal val="#ppt_x"/>
                                          </p:val>
                                        </p:tav>
                                      </p:tavLst>
                                    </p:anim>
                                    <p:anim calcmode="lin" valueType="num">
                                      <p:cBhvr>
                                        <p:cTn id="188" dur="200" accel="100000" fill="hold">
                                          <p:stCondLst>
                                            <p:cond delay="800"/>
                                          </p:stCondLst>
                                        </p:cTn>
                                        <p:tgtEl>
                                          <p:spTgt spid="101412"/>
                                        </p:tgtEl>
                                        <p:attrNameLst>
                                          <p:attrName>ppt_y</p:attrName>
                                        </p:attrNameLst>
                                      </p:cBhvr>
                                      <p:tavLst>
                                        <p:tav tm="0">
                                          <p:val>
                                            <p:strVal val="#ppt_y+0.1"/>
                                          </p:val>
                                        </p:tav>
                                        <p:tav tm="100000">
                                          <p:val>
                                            <p:strVal val="#ppt_y"/>
                                          </p:val>
                                        </p:tav>
                                      </p:tavLst>
                                    </p:anim>
                                  </p:childTnLst>
                                </p:cTn>
                              </p:par>
                              <p:par>
                                <p:cTn id="189" presetID="30" presetClass="entr" presetSubtype="0" fill="hold" grpId="0" nodeType="withEffect">
                                  <p:stCondLst>
                                    <p:cond delay="0"/>
                                  </p:stCondLst>
                                  <p:childTnLst>
                                    <p:set>
                                      <p:cBhvr>
                                        <p:cTn id="190" dur="1" fill="hold">
                                          <p:stCondLst>
                                            <p:cond delay="0"/>
                                          </p:stCondLst>
                                        </p:cTn>
                                        <p:tgtEl>
                                          <p:spTgt spid="101413"/>
                                        </p:tgtEl>
                                        <p:attrNameLst>
                                          <p:attrName>style.visibility</p:attrName>
                                        </p:attrNameLst>
                                      </p:cBhvr>
                                      <p:to>
                                        <p:strVal val="visible"/>
                                      </p:to>
                                    </p:set>
                                    <p:animEffect transition="in" filter="fade">
                                      <p:cBhvr>
                                        <p:cTn id="191" dur="800" decel="100000"/>
                                        <p:tgtEl>
                                          <p:spTgt spid="101413"/>
                                        </p:tgtEl>
                                      </p:cBhvr>
                                    </p:animEffect>
                                    <p:anim calcmode="lin" valueType="num">
                                      <p:cBhvr>
                                        <p:cTn id="192" dur="800" decel="100000" fill="hold"/>
                                        <p:tgtEl>
                                          <p:spTgt spid="101413"/>
                                        </p:tgtEl>
                                        <p:attrNameLst>
                                          <p:attrName>style.rotation</p:attrName>
                                        </p:attrNameLst>
                                      </p:cBhvr>
                                      <p:tavLst>
                                        <p:tav tm="0">
                                          <p:val>
                                            <p:fltVal val="-90"/>
                                          </p:val>
                                        </p:tav>
                                        <p:tav tm="100000">
                                          <p:val>
                                            <p:fltVal val="0"/>
                                          </p:val>
                                        </p:tav>
                                      </p:tavLst>
                                    </p:anim>
                                    <p:anim calcmode="lin" valueType="num">
                                      <p:cBhvr>
                                        <p:cTn id="193" dur="800" decel="100000" fill="hold"/>
                                        <p:tgtEl>
                                          <p:spTgt spid="101413"/>
                                        </p:tgtEl>
                                        <p:attrNameLst>
                                          <p:attrName>ppt_x</p:attrName>
                                        </p:attrNameLst>
                                      </p:cBhvr>
                                      <p:tavLst>
                                        <p:tav tm="0">
                                          <p:val>
                                            <p:strVal val="#ppt_x+0.4"/>
                                          </p:val>
                                        </p:tav>
                                        <p:tav tm="100000">
                                          <p:val>
                                            <p:strVal val="#ppt_x-0.05"/>
                                          </p:val>
                                        </p:tav>
                                      </p:tavLst>
                                    </p:anim>
                                    <p:anim calcmode="lin" valueType="num">
                                      <p:cBhvr>
                                        <p:cTn id="194" dur="800" decel="100000" fill="hold"/>
                                        <p:tgtEl>
                                          <p:spTgt spid="101413"/>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101413"/>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101413"/>
                                        </p:tgtEl>
                                        <p:attrNameLst>
                                          <p:attrName>ppt_y</p:attrName>
                                        </p:attrNameLst>
                                      </p:cBhvr>
                                      <p:tavLst>
                                        <p:tav tm="0">
                                          <p:val>
                                            <p:strVal val="#ppt_y+0.1"/>
                                          </p:val>
                                        </p:tav>
                                        <p:tav tm="100000">
                                          <p:val>
                                            <p:strVal val="#ppt_y"/>
                                          </p:val>
                                        </p:tav>
                                      </p:tavLst>
                                    </p:anim>
                                  </p:childTnLst>
                                </p:cTn>
                              </p:par>
                              <p:par>
                                <p:cTn id="197" presetID="30" presetClass="entr" presetSubtype="0" fill="hold" grpId="0" nodeType="withEffect">
                                  <p:stCondLst>
                                    <p:cond delay="0"/>
                                  </p:stCondLst>
                                  <p:childTnLst>
                                    <p:set>
                                      <p:cBhvr>
                                        <p:cTn id="198" dur="1" fill="hold">
                                          <p:stCondLst>
                                            <p:cond delay="0"/>
                                          </p:stCondLst>
                                        </p:cTn>
                                        <p:tgtEl>
                                          <p:spTgt spid="101414"/>
                                        </p:tgtEl>
                                        <p:attrNameLst>
                                          <p:attrName>style.visibility</p:attrName>
                                        </p:attrNameLst>
                                      </p:cBhvr>
                                      <p:to>
                                        <p:strVal val="visible"/>
                                      </p:to>
                                    </p:set>
                                    <p:animEffect transition="in" filter="fade">
                                      <p:cBhvr>
                                        <p:cTn id="199" dur="800" decel="100000"/>
                                        <p:tgtEl>
                                          <p:spTgt spid="101414"/>
                                        </p:tgtEl>
                                      </p:cBhvr>
                                    </p:animEffect>
                                    <p:anim calcmode="lin" valueType="num">
                                      <p:cBhvr>
                                        <p:cTn id="200" dur="800" decel="100000" fill="hold"/>
                                        <p:tgtEl>
                                          <p:spTgt spid="101414"/>
                                        </p:tgtEl>
                                        <p:attrNameLst>
                                          <p:attrName>style.rotation</p:attrName>
                                        </p:attrNameLst>
                                      </p:cBhvr>
                                      <p:tavLst>
                                        <p:tav tm="0">
                                          <p:val>
                                            <p:fltVal val="-90"/>
                                          </p:val>
                                        </p:tav>
                                        <p:tav tm="100000">
                                          <p:val>
                                            <p:fltVal val="0"/>
                                          </p:val>
                                        </p:tav>
                                      </p:tavLst>
                                    </p:anim>
                                    <p:anim calcmode="lin" valueType="num">
                                      <p:cBhvr>
                                        <p:cTn id="201" dur="800" decel="100000" fill="hold"/>
                                        <p:tgtEl>
                                          <p:spTgt spid="101414"/>
                                        </p:tgtEl>
                                        <p:attrNameLst>
                                          <p:attrName>ppt_x</p:attrName>
                                        </p:attrNameLst>
                                      </p:cBhvr>
                                      <p:tavLst>
                                        <p:tav tm="0">
                                          <p:val>
                                            <p:strVal val="#ppt_x+0.4"/>
                                          </p:val>
                                        </p:tav>
                                        <p:tav tm="100000">
                                          <p:val>
                                            <p:strVal val="#ppt_x-0.05"/>
                                          </p:val>
                                        </p:tav>
                                      </p:tavLst>
                                    </p:anim>
                                    <p:anim calcmode="lin" valueType="num">
                                      <p:cBhvr>
                                        <p:cTn id="202" dur="800" decel="100000" fill="hold"/>
                                        <p:tgtEl>
                                          <p:spTgt spid="101414"/>
                                        </p:tgtEl>
                                        <p:attrNameLst>
                                          <p:attrName>ppt_y</p:attrName>
                                        </p:attrNameLst>
                                      </p:cBhvr>
                                      <p:tavLst>
                                        <p:tav tm="0">
                                          <p:val>
                                            <p:strVal val="#ppt_y-0.4"/>
                                          </p:val>
                                        </p:tav>
                                        <p:tav tm="100000">
                                          <p:val>
                                            <p:strVal val="#ppt_y+0.1"/>
                                          </p:val>
                                        </p:tav>
                                      </p:tavLst>
                                    </p:anim>
                                    <p:anim calcmode="lin" valueType="num">
                                      <p:cBhvr>
                                        <p:cTn id="203" dur="200" accel="100000" fill="hold">
                                          <p:stCondLst>
                                            <p:cond delay="800"/>
                                          </p:stCondLst>
                                        </p:cTn>
                                        <p:tgtEl>
                                          <p:spTgt spid="101414"/>
                                        </p:tgtEl>
                                        <p:attrNameLst>
                                          <p:attrName>ppt_x</p:attrName>
                                        </p:attrNameLst>
                                      </p:cBhvr>
                                      <p:tavLst>
                                        <p:tav tm="0">
                                          <p:val>
                                            <p:strVal val="#ppt_x-0.05"/>
                                          </p:val>
                                        </p:tav>
                                        <p:tav tm="100000">
                                          <p:val>
                                            <p:strVal val="#ppt_x"/>
                                          </p:val>
                                        </p:tav>
                                      </p:tavLst>
                                    </p:anim>
                                    <p:anim calcmode="lin" valueType="num">
                                      <p:cBhvr>
                                        <p:cTn id="204" dur="200" accel="100000" fill="hold">
                                          <p:stCondLst>
                                            <p:cond delay="800"/>
                                          </p:stCondLst>
                                        </p:cTn>
                                        <p:tgtEl>
                                          <p:spTgt spid="101414"/>
                                        </p:tgtEl>
                                        <p:attrNameLst>
                                          <p:attrName>ppt_y</p:attrName>
                                        </p:attrNameLst>
                                      </p:cBhvr>
                                      <p:tavLst>
                                        <p:tav tm="0">
                                          <p:val>
                                            <p:strVal val="#ppt_y+0.1"/>
                                          </p:val>
                                        </p:tav>
                                        <p:tav tm="100000">
                                          <p:val>
                                            <p:strVal val="#ppt_y"/>
                                          </p:val>
                                        </p:tav>
                                      </p:tavLst>
                                    </p:anim>
                                  </p:childTnLst>
                                </p:cTn>
                              </p:par>
                              <p:par>
                                <p:cTn id="205" presetID="30" presetClass="entr" presetSubtype="0" fill="hold" grpId="0" nodeType="withEffect">
                                  <p:stCondLst>
                                    <p:cond delay="0"/>
                                  </p:stCondLst>
                                  <p:childTnLst>
                                    <p:set>
                                      <p:cBhvr>
                                        <p:cTn id="206" dur="1" fill="hold">
                                          <p:stCondLst>
                                            <p:cond delay="0"/>
                                          </p:stCondLst>
                                        </p:cTn>
                                        <p:tgtEl>
                                          <p:spTgt spid="101415"/>
                                        </p:tgtEl>
                                        <p:attrNameLst>
                                          <p:attrName>style.visibility</p:attrName>
                                        </p:attrNameLst>
                                      </p:cBhvr>
                                      <p:to>
                                        <p:strVal val="visible"/>
                                      </p:to>
                                    </p:set>
                                    <p:animEffect transition="in" filter="fade">
                                      <p:cBhvr>
                                        <p:cTn id="207" dur="800" decel="100000"/>
                                        <p:tgtEl>
                                          <p:spTgt spid="101415"/>
                                        </p:tgtEl>
                                      </p:cBhvr>
                                    </p:animEffect>
                                    <p:anim calcmode="lin" valueType="num">
                                      <p:cBhvr>
                                        <p:cTn id="208" dur="800" decel="100000" fill="hold"/>
                                        <p:tgtEl>
                                          <p:spTgt spid="101415"/>
                                        </p:tgtEl>
                                        <p:attrNameLst>
                                          <p:attrName>style.rotation</p:attrName>
                                        </p:attrNameLst>
                                      </p:cBhvr>
                                      <p:tavLst>
                                        <p:tav tm="0">
                                          <p:val>
                                            <p:fltVal val="-90"/>
                                          </p:val>
                                        </p:tav>
                                        <p:tav tm="100000">
                                          <p:val>
                                            <p:fltVal val="0"/>
                                          </p:val>
                                        </p:tav>
                                      </p:tavLst>
                                    </p:anim>
                                    <p:anim calcmode="lin" valueType="num">
                                      <p:cBhvr>
                                        <p:cTn id="209" dur="800" decel="100000" fill="hold"/>
                                        <p:tgtEl>
                                          <p:spTgt spid="101415"/>
                                        </p:tgtEl>
                                        <p:attrNameLst>
                                          <p:attrName>ppt_x</p:attrName>
                                        </p:attrNameLst>
                                      </p:cBhvr>
                                      <p:tavLst>
                                        <p:tav tm="0">
                                          <p:val>
                                            <p:strVal val="#ppt_x+0.4"/>
                                          </p:val>
                                        </p:tav>
                                        <p:tav tm="100000">
                                          <p:val>
                                            <p:strVal val="#ppt_x-0.05"/>
                                          </p:val>
                                        </p:tav>
                                      </p:tavLst>
                                    </p:anim>
                                    <p:anim calcmode="lin" valueType="num">
                                      <p:cBhvr>
                                        <p:cTn id="210" dur="800" decel="100000" fill="hold"/>
                                        <p:tgtEl>
                                          <p:spTgt spid="101415"/>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101415"/>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101415"/>
                                        </p:tgtEl>
                                        <p:attrNameLst>
                                          <p:attrName>ppt_y</p:attrName>
                                        </p:attrNameLst>
                                      </p:cBhvr>
                                      <p:tavLst>
                                        <p:tav tm="0">
                                          <p:val>
                                            <p:strVal val="#ppt_y+0.1"/>
                                          </p:val>
                                        </p:tav>
                                        <p:tav tm="100000">
                                          <p:val>
                                            <p:strVal val="#ppt_y"/>
                                          </p:val>
                                        </p:tav>
                                      </p:tavLst>
                                    </p:anim>
                                  </p:childTnLst>
                                </p:cTn>
                              </p:par>
                              <p:par>
                                <p:cTn id="213" presetID="30" presetClass="entr" presetSubtype="0" fill="hold" grpId="0" nodeType="withEffect">
                                  <p:stCondLst>
                                    <p:cond delay="0"/>
                                  </p:stCondLst>
                                  <p:childTnLst>
                                    <p:set>
                                      <p:cBhvr>
                                        <p:cTn id="214" dur="1" fill="hold">
                                          <p:stCondLst>
                                            <p:cond delay="0"/>
                                          </p:stCondLst>
                                        </p:cTn>
                                        <p:tgtEl>
                                          <p:spTgt spid="101416"/>
                                        </p:tgtEl>
                                        <p:attrNameLst>
                                          <p:attrName>style.visibility</p:attrName>
                                        </p:attrNameLst>
                                      </p:cBhvr>
                                      <p:to>
                                        <p:strVal val="visible"/>
                                      </p:to>
                                    </p:set>
                                    <p:animEffect transition="in" filter="fade">
                                      <p:cBhvr>
                                        <p:cTn id="215" dur="800" decel="100000"/>
                                        <p:tgtEl>
                                          <p:spTgt spid="101416"/>
                                        </p:tgtEl>
                                      </p:cBhvr>
                                    </p:animEffect>
                                    <p:anim calcmode="lin" valueType="num">
                                      <p:cBhvr>
                                        <p:cTn id="216" dur="800" decel="100000" fill="hold"/>
                                        <p:tgtEl>
                                          <p:spTgt spid="101416"/>
                                        </p:tgtEl>
                                        <p:attrNameLst>
                                          <p:attrName>style.rotation</p:attrName>
                                        </p:attrNameLst>
                                      </p:cBhvr>
                                      <p:tavLst>
                                        <p:tav tm="0">
                                          <p:val>
                                            <p:fltVal val="-90"/>
                                          </p:val>
                                        </p:tav>
                                        <p:tav tm="100000">
                                          <p:val>
                                            <p:fltVal val="0"/>
                                          </p:val>
                                        </p:tav>
                                      </p:tavLst>
                                    </p:anim>
                                    <p:anim calcmode="lin" valueType="num">
                                      <p:cBhvr>
                                        <p:cTn id="217" dur="800" decel="100000" fill="hold"/>
                                        <p:tgtEl>
                                          <p:spTgt spid="101416"/>
                                        </p:tgtEl>
                                        <p:attrNameLst>
                                          <p:attrName>ppt_x</p:attrName>
                                        </p:attrNameLst>
                                      </p:cBhvr>
                                      <p:tavLst>
                                        <p:tav tm="0">
                                          <p:val>
                                            <p:strVal val="#ppt_x+0.4"/>
                                          </p:val>
                                        </p:tav>
                                        <p:tav tm="100000">
                                          <p:val>
                                            <p:strVal val="#ppt_x-0.05"/>
                                          </p:val>
                                        </p:tav>
                                      </p:tavLst>
                                    </p:anim>
                                    <p:anim calcmode="lin" valueType="num">
                                      <p:cBhvr>
                                        <p:cTn id="218" dur="800" decel="100000" fill="hold"/>
                                        <p:tgtEl>
                                          <p:spTgt spid="101416"/>
                                        </p:tgtEl>
                                        <p:attrNameLst>
                                          <p:attrName>ppt_y</p:attrName>
                                        </p:attrNameLst>
                                      </p:cBhvr>
                                      <p:tavLst>
                                        <p:tav tm="0">
                                          <p:val>
                                            <p:strVal val="#ppt_y-0.4"/>
                                          </p:val>
                                        </p:tav>
                                        <p:tav tm="100000">
                                          <p:val>
                                            <p:strVal val="#ppt_y+0.1"/>
                                          </p:val>
                                        </p:tav>
                                      </p:tavLst>
                                    </p:anim>
                                    <p:anim calcmode="lin" valueType="num">
                                      <p:cBhvr>
                                        <p:cTn id="219" dur="200" accel="100000" fill="hold">
                                          <p:stCondLst>
                                            <p:cond delay="800"/>
                                          </p:stCondLst>
                                        </p:cTn>
                                        <p:tgtEl>
                                          <p:spTgt spid="101416"/>
                                        </p:tgtEl>
                                        <p:attrNameLst>
                                          <p:attrName>ppt_x</p:attrName>
                                        </p:attrNameLst>
                                      </p:cBhvr>
                                      <p:tavLst>
                                        <p:tav tm="0">
                                          <p:val>
                                            <p:strVal val="#ppt_x-0.05"/>
                                          </p:val>
                                        </p:tav>
                                        <p:tav tm="100000">
                                          <p:val>
                                            <p:strVal val="#ppt_x"/>
                                          </p:val>
                                        </p:tav>
                                      </p:tavLst>
                                    </p:anim>
                                    <p:anim calcmode="lin" valueType="num">
                                      <p:cBhvr>
                                        <p:cTn id="220" dur="200" accel="100000" fill="hold">
                                          <p:stCondLst>
                                            <p:cond delay="800"/>
                                          </p:stCondLst>
                                        </p:cTn>
                                        <p:tgtEl>
                                          <p:spTgt spid="101416"/>
                                        </p:tgtEl>
                                        <p:attrNameLst>
                                          <p:attrName>ppt_y</p:attrName>
                                        </p:attrNameLst>
                                      </p:cBhvr>
                                      <p:tavLst>
                                        <p:tav tm="0">
                                          <p:val>
                                            <p:strVal val="#ppt_y+0.1"/>
                                          </p:val>
                                        </p:tav>
                                        <p:tav tm="100000">
                                          <p:val>
                                            <p:strVal val="#ppt_y"/>
                                          </p:val>
                                        </p:tav>
                                      </p:tavLst>
                                    </p:anim>
                                  </p:childTnLst>
                                </p:cTn>
                              </p:par>
                              <p:par>
                                <p:cTn id="221" presetID="30" presetClass="entr" presetSubtype="0" fill="hold" grpId="0" nodeType="withEffect">
                                  <p:stCondLst>
                                    <p:cond delay="0"/>
                                  </p:stCondLst>
                                  <p:childTnLst>
                                    <p:set>
                                      <p:cBhvr>
                                        <p:cTn id="222" dur="1" fill="hold">
                                          <p:stCondLst>
                                            <p:cond delay="0"/>
                                          </p:stCondLst>
                                        </p:cTn>
                                        <p:tgtEl>
                                          <p:spTgt spid="101417"/>
                                        </p:tgtEl>
                                        <p:attrNameLst>
                                          <p:attrName>style.visibility</p:attrName>
                                        </p:attrNameLst>
                                      </p:cBhvr>
                                      <p:to>
                                        <p:strVal val="visible"/>
                                      </p:to>
                                    </p:set>
                                    <p:animEffect transition="in" filter="fade">
                                      <p:cBhvr>
                                        <p:cTn id="223" dur="800" decel="100000"/>
                                        <p:tgtEl>
                                          <p:spTgt spid="101417"/>
                                        </p:tgtEl>
                                      </p:cBhvr>
                                    </p:animEffect>
                                    <p:anim calcmode="lin" valueType="num">
                                      <p:cBhvr>
                                        <p:cTn id="224" dur="800" decel="100000" fill="hold"/>
                                        <p:tgtEl>
                                          <p:spTgt spid="101417"/>
                                        </p:tgtEl>
                                        <p:attrNameLst>
                                          <p:attrName>style.rotation</p:attrName>
                                        </p:attrNameLst>
                                      </p:cBhvr>
                                      <p:tavLst>
                                        <p:tav tm="0">
                                          <p:val>
                                            <p:fltVal val="-90"/>
                                          </p:val>
                                        </p:tav>
                                        <p:tav tm="100000">
                                          <p:val>
                                            <p:fltVal val="0"/>
                                          </p:val>
                                        </p:tav>
                                      </p:tavLst>
                                    </p:anim>
                                    <p:anim calcmode="lin" valueType="num">
                                      <p:cBhvr>
                                        <p:cTn id="225" dur="800" decel="100000" fill="hold"/>
                                        <p:tgtEl>
                                          <p:spTgt spid="101417"/>
                                        </p:tgtEl>
                                        <p:attrNameLst>
                                          <p:attrName>ppt_x</p:attrName>
                                        </p:attrNameLst>
                                      </p:cBhvr>
                                      <p:tavLst>
                                        <p:tav tm="0">
                                          <p:val>
                                            <p:strVal val="#ppt_x+0.4"/>
                                          </p:val>
                                        </p:tav>
                                        <p:tav tm="100000">
                                          <p:val>
                                            <p:strVal val="#ppt_x-0.05"/>
                                          </p:val>
                                        </p:tav>
                                      </p:tavLst>
                                    </p:anim>
                                    <p:anim calcmode="lin" valueType="num">
                                      <p:cBhvr>
                                        <p:cTn id="226" dur="800" decel="100000" fill="hold"/>
                                        <p:tgtEl>
                                          <p:spTgt spid="101417"/>
                                        </p:tgtEl>
                                        <p:attrNameLst>
                                          <p:attrName>ppt_y</p:attrName>
                                        </p:attrNameLst>
                                      </p:cBhvr>
                                      <p:tavLst>
                                        <p:tav tm="0">
                                          <p:val>
                                            <p:strVal val="#ppt_y-0.4"/>
                                          </p:val>
                                        </p:tav>
                                        <p:tav tm="100000">
                                          <p:val>
                                            <p:strVal val="#ppt_y+0.1"/>
                                          </p:val>
                                        </p:tav>
                                      </p:tavLst>
                                    </p:anim>
                                    <p:anim calcmode="lin" valueType="num">
                                      <p:cBhvr>
                                        <p:cTn id="227" dur="200" accel="100000" fill="hold">
                                          <p:stCondLst>
                                            <p:cond delay="800"/>
                                          </p:stCondLst>
                                        </p:cTn>
                                        <p:tgtEl>
                                          <p:spTgt spid="101417"/>
                                        </p:tgtEl>
                                        <p:attrNameLst>
                                          <p:attrName>ppt_x</p:attrName>
                                        </p:attrNameLst>
                                      </p:cBhvr>
                                      <p:tavLst>
                                        <p:tav tm="0">
                                          <p:val>
                                            <p:strVal val="#ppt_x-0.05"/>
                                          </p:val>
                                        </p:tav>
                                        <p:tav tm="100000">
                                          <p:val>
                                            <p:strVal val="#ppt_x"/>
                                          </p:val>
                                        </p:tav>
                                      </p:tavLst>
                                    </p:anim>
                                    <p:anim calcmode="lin" valueType="num">
                                      <p:cBhvr>
                                        <p:cTn id="228" dur="200" accel="100000" fill="hold">
                                          <p:stCondLst>
                                            <p:cond delay="800"/>
                                          </p:stCondLst>
                                        </p:cTn>
                                        <p:tgtEl>
                                          <p:spTgt spid="101417"/>
                                        </p:tgtEl>
                                        <p:attrNameLst>
                                          <p:attrName>ppt_y</p:attrName>
                                        </p:attrNameLst>
                                      </p:cBhvr>
                                      <p:tavLst>
                                        <p:tav tm="0">
                                          <p:val>
                                            <p:strVal val="#ppt_y+0.1"/>
                                          </p:val>
                                        </p:tav>
                                        <p:tav tm="100000">
                                          <p:val>
                                            <p:strVal val="#ppt_y"/>
                                          </p:val>
                                        </p:tav>
                                      </p:tavLst>
                                    </p:anim>
                                  </p:childTnLst>
                                </p:cTn>
                              </p:par>
                              <p:par>
                                <p:cTn id="229" presetID="30" presetClass="entr" presetSubtype="0" fill="hold" grpId="0" nodeType="withEffect">
                                  <p:stCondLst>
                                    <p:cond delay="0"/>
                                  </p:stCondLst>
                                  <p:childTnLst>
                                    <p:set>
                                      <p:cBhvr>
                                        <p:cTn id="230" dur="1" fill="hold">
                                          <p:stCondLst>
                                            <p:cond delay="0"/>
                                          </p:stCondLst>
                                        </p:cTn>
                                        <p:tgtEl>
                                          <p:spTgt spid="101418"/>
                                        </p:tgtEl>
                                        <p:attrNameLst>
                                          <p:attrName>style.visibility</p:attrName>
                                        </p:attrNameLst>
                                      </p:cBhvr>
                                      <p:to>
                                        <p:strVal val="visible"/>
                                      </p:to>
                                    </p:set>
                                    <p:animEffect transition="in" filter="fade">
                                      <p:cBhvr>
                                        <p:cTn id="231" dur="800" decel="100000"/>
                                        <p:tgtEl>
                                          <p:spTgt spid="101418"/>
                                        </p:tgtEl>
                                      </p:cBhvr>
                                    </p:animEffect>
                                    <p:anim calcmode="lin" valueType="num">
                                      <p:cBhvr>
                                        <p:cTn id="232" dur="800" decel="100000" fill="hold"/>
                                        <p:tgtEl>
                                          <p:spTgt spid="101418"/>
                                        </p:tgtEl>
                                        <p:attrNameLst>
                                          <p:attrName>style.rotation</p:attrName>
                                        </p:attrNameLst>
                                      </p:cBhvr>
                                      <p:tavLst>
                                        <p:tav tm="0">
                                          <p:val>
                                            <p:fltVal val="-90"/>
                                          </p:val>
                                        </p:tav>
                                        <p:tav tm="100000">
                                          <p:val>
                                            <p:fltVal val="0"/>
                                          </p:val>
                                        </p:tav>
                                      </p:tavLst>
                                    </p:anim>
                                    <p:anim calcmode="lin" valueType="num">
                                      <p:cBhvr>
                                        <p:cTn id="233" dur="800" decel="100000" fill="hold"/>
                                        <p:tgtEl>
                                          <p:spTgt spid="101418"/>
                                        </p:tgtEl>
                                        <p:attrNameLst>
                                          <p:attrName>ppt_x</p:attrName>
                                        </p:attrNameLst>
                                      </p:cBhvr>
                                      <p:tavLst>
                                        <p:tav tm="0">
                                          <p:val>
                                            <p:strVal val="#ppt_x+0.4"/>
                                          </p:val>
                                        </p:tav>
                                        <p:tav tm="100000">
                                          <p:val>
                                            <p:strVal val="#ppt_x-0.05"/>
                                          </p:val>
                                        </p:tav>
                                      </p:tavLst>
                                    </p:anim>
                                    <p:anim calcmode="lin" valueType="num">
                                      <p:cBhvr>
                                        <p:cTn id="234" dur="800" decel="100000" fill="hold"/>
                                        <p:tgtEl>
                                          <p:spTgt spid="101418"/>
                                        </p:tgtEl>
                                        <p:attrNameLst>
                                          <p:attrName>ppt_y</p:attrName>
                                        </p:attrNameLst>
                                      </p:cBhvr>
                                      <p:tavLst>
                                        <p:tav tm="0">
                                          <p:val>
                                            <p:strVal val="#ppt_y-0.4"/>
                                          </p:val>
                                        </p:tav>
                                        <p:tav tm="100000">
                                          <p:val>
                                            <p:strVal val="#ppt_y+0.1"/>
                                          </p:val>
                                        </p:tav>
                                      </p:tavLst>
                                    </p:anim>
                                    <p:anim calcmode="lin" valueType="num">
                                      <p:cBhvr>
                                        <p:cTn id="235" dur="200" accel="100000" fill="hold">
                                          <p:stCondLst>
                                            <p:cond delay="800"/>
                                          </p:stCondLst>
                                        </p:cTn>
                                        <p:tgtEl>
                                          <p:spTgt spid="101418"/>
                                        </p:tgtEl>
                                        <p:attrNameLst>
                                          <p:attrName>ppt_x</p:attrName>
                                        </p:attrNameLst>
                                      </p:cBhvr>
                                      <p:tavLst>
                                        <p:tav tm="0">
                                          <p:val>
                                            <p:strVal val="#ppt_x-0.05"/>
                                          </p:val>
                                        </p:tav>
                                        <p:tav tm="100000">
                                          <p:val>
                                            <p:strVal val="#ppt_x"/>
                                          </p:val>
                                        </p:tav>
                                      </p:tavLst>
                                    </p:anim>
                                    <p:anim calcmode="lin" valueType="num">
                                      <p:cBhvr>
                                        <p:cTn id="236" dur="200" accel="100000" fill="hold">
                                          <p:stCondLst>
                                            <p:cond delay="800"/>
                                          </p:stCondLst>
                                        </p:cTn>
                                        <p:tgtEl>
                                          <p:spTgt spid="101418"/>
                                        </p:tgtEl>
                                        <p:attrNameLst>
                                          <p:attrName>ppt_y</p:attrName>
                                        </p:attrNameLst>
                                      </p:cBhvr>
                                      <p:tavLst>
                                        <p:tav tm="0">
                                          <p:val>
                                            <p:strVal val="#ppt_y+0.1"/>
                                          </p:val>
                                        </p:tav>
                                        <p:tav tm="100000">
                                          <p:val>
                                            <p:strVal val="#ppt_y"/>
                                          </p:val>
                                        </p:tav>
                                      </p:tavLst>
                                    </p:anim>
                                  </p:childTnLst>
                                </p:cTn>
                              </p:par>
                              <p:par>
                                <p:cTn id="237" presetID="30" presetClass="entr" presetSubtype="0" fill="hold" grpId="0" nodeType="withEffect">
                                  <p:stCondLst>
                                    <p:cond delay="0"/>
                                  </p:stCondLst>
                                  <p:childTnLst>
                                    <p:set>
                                      <p:cBhvr>
                                        <p:cTn id="238" dur="1" fill="hold">
                                          <p:stCondLst>
                                            <p:cond delay="0"/>
                                          </p:stCondLst>
                                        </p:cTn>
                                        <p:tgtEl>
                                          <p:spTgt spid="101419"/>
                                        </p:tgtEl>
                                        <p:attrNameLst>
                                          <p:attrName>style.visibility</p:attrName>
                                        </p:attrNameLst>
                                      </p:cBhvr>
                                      <p:to>
                                        <p:strVal val="visible"/>
                                      </p:to>
                                    </p:set>
                                    <p:animEffect transition="in" filter="fade">
                                      <p:cBhvr>
                                        <p:cTn id="239" dur="800" decel="100000"/>
                                        <p:tgtEl>
                                          <p:spTgt spid="101419"/>
                                        </p:tgtEl>
                                      </p:cBhvr>
                                    </p:animEffect>
                                    <p:anim calcmode="lin" valueType="num">
                                      <p:cBhvr>
                                        <p:cTn id="240" dur="800" decel="100000" fill="hold"/>
                                        <p:tgtEl>
                                          <p:spTgt spid="101419"/>
                                        </p:tgtEl>
                                        <p:attrNameLst>
                                          <p:attrName>style.rotation</p:attrName>
                                        </p:attrNameLst>
                                      </p:cBhvr>
                                      <p:tavLst>
                                        <p:tav tm="0">
                                          <p:val>
                                            <p:fltVal val="-90"/>
                                          </p:val>
                                        </p:tav>
                                        <p:tav tm="100000">
                                          <p:val>
                                            <p:fltVal val="0"/>
                                          </p:val>
                                        </p:tav>
                                      </p:tavLst>
                                    </p:anim>
                                    <p:anim calcmode="lin" valueType="num">
                                      <p:cBhvr>
                                        <p:cTn id="241" dur="800" decel="100000" fill="hold"/>
                                        <p:tgtEl>
                                          <p:spTgt spid="101419"/>
                                        </p:tgtEl>
                                        <p:attrNameLst>
                                          <p:attrName>ppt_x</p:attrName>
                                        </p:attrNameLst>
                                      </p:cBhvr>
                                      <p:tavLst>
                                        <p:tav tm="0">
                                          <p:val>
                                            <p:strVal val="#ppt_x+0.4"/>
                                          </p:val>
                                        </p:tav>
                                        <p:tav tm="100000">
                                          <p:val>
                                            <p:strVal val="#ppt_x-0.05"/>
                                          </p:val>
                                        </p:tav>
                                      </p:tavLst>
                                    </p:anim>
                                    <p:anim calcmode="lin" valueType="num">
                                      <p:cBhvr>
                                        <p:cTn id="242" dur="800" decel="100000" fill="hold"/>
                                        <p:tgtEl>
                                          <p:spTgt spid="101419"/>
                                        </p:tgtEl>
                                        <p:attrNameLst>
                                          <p:attrName>ppt_y</p:attrName>
                                        </p:attrNameLst>
                                      </p:cBhvr>
                                      <p:tavLst>
                                        <p:tav tm="0">
                                          <p:val>
                                            <p:strVal val="#ppt_y-0.4"/>
                                          </p:val>
                                        </p:tav>
                                        <p:tav tm="100000">
                                          <p:val>
                                            <p:strVal val="#ppt_y+0.1"/>
                                          </p:val>
                                        </p:tav>
                                      </p:tavLst>
                                    </p:anim>
                                    <p:anim calcmode="lin" valueType="num">
                                      <p:cBhvr>
                                        <p:cTn id="243" dur="200" accel="100000" fill="hold">
                                          <p:stCondLst>
                                            <p:cond delay="800"/>
                                          </p:stCondLst>
                                        </p:cTn>
                                        <p:tgtEl>
                                          <p:spTgt spid="101419"/>
                                        </p:tgtEl>
                                        <p:attrNameLst>
                                          <p:attrName>ppt_x</p:attrName>
                                        </p:attrNameLst>
                                      </p:cBhvr>
                                      <p:tavLst>
                                        <p:tav tm="0">
                                          <p:val>
                                            <p:strVal val="#ppt_x-0.05"/>
                                          </p:val>
                                        </p:tav>
                                        <p:tav tm="100000">
                                          <p:val>
                                            <p:strVal val="#ppt_x"/>
                                          </p:val>
                                        </p:tav>
                                      </p:tavLst>
                                    </p:anim>
                                    <p:anim calcmode="lin" valueType="num">
                                      <p:cBhvr>
                                        <p:cTn id="244" dur="200" accel="100000" fill="hold">
                                          <p:stCondLst>
                                            <p:cond delay="800"/>
                                          </p:stCondLst>
                                        </p:cTn>
                                        <p:tgtEl>
                                          <p:spTgt spid="101419"/>
                                        </p:tgtEl>
                                        <p:attrNameLst>
                                          <p:attrName>ppt_y</p:attrName>
                                        </p:attrNameLst>
                                      </p:cBhvr>
                                      <p:tavLst>
                                        <p:tav tm="0">
                                          <p:val>
                                            <p:strVal val="#ppt_y+0.1"/>
                                          </p:val>
                                        </p:tav>
                                        <p:tav tm="100000">
                                          <p:val>
                                            <p:strVal val="#ppt_y"/>
                                          </p:val>
                                        </p:tav>
                                      </p:tavLst>
                                    </p:anim>
                                  </p:childTnLst>
                                </p:cTn>
                              </p:par>
                              <p:par>
                                <p:cTn id="245" presetID="30" presetClass="entr" presetSubtype="0" fill="hold" grpId="0" nodeType="withEffect">
                                  <p:stCondLst>
                                    <p:cond delay="0"/>
                                  </p:stCondLst>
                                  <p:childTnLst>
                                    <p:set>
                                      <p:cBhvr>
                                        <p:cTn id="246" dur="1" fill="hold">
                                          <p:stCondLst>
                                            <p:cond delay="0"/>
                                          </p:stCondLst>
                                        </p:cTn>
                                        <p:tgtEl>
                                          <p:spTgt spid="101420"/>
                                        </p:tgtEl>
                                        <p:attrNameLst>
                                          <p:attrName>style.visibility</p:attrName>
                                        </p:attrNameLst>
                                      </p:cBhvr>
                                      <p:to>
                                        <p:strVal val="visible"/>
                                      </p:to>
                                    </p:set>
                                    <p:animEffect transition="in" filter="fade">
                                      <p:cBhvr>
                                        <p:cTn id="247" dur="800" decel="100000"/>
                                        <p:tgtEl>
                                          <p:spTgt spid="101420"/>
                                        </p:tgtEl>
                                      </p:cBhvr>
                                    </p:animEffect>
                                    <p:anim calcmode="lin" valueType="num">
                                      <p:cBhvr>
                                        <p:cTn id="248" dur="800" decel="100000" fill="hold"/>
                                        <p:tgtEl>
                                          <p:spTgt spid="101420"/>
                                        </p:tgtEl>
                                        <p:attrNameLst>
                                          <p:attrName>style.rotation</p:attrName>
                                        </p:attrNameLst>
                                      </p:cBhvr>
                                      <p:tavLst>
                                        <p:tav tm="0">
                                          <p:val>
                                            <p:fltVal val="-90"/>
                                          </p:val>
                                        </p:tav>
                                        <p:tav tm="100000">
                                          <p:val>
                                            <p:fltVal val="0"/>
                                          </p:val>
                                        </p:tav>
                                      </p:tavLst>
                                    </p:anim>
                                    <p:anim calcmode="lin" valueType="num">
                                      <p:cBhvr>
                                        <p:cTn id="249" dur="800" decel="100000" fill="hold"/>
                                        <p:tgtEl>
                                          <p:spTgt spid="101420"/>
                                        </p:tgtEl>
                                        <p:attrNameLst>
                                          <p:attrName>ppt_x</p:attrName>
                                        </p:attrNameLst>
                                      </p:cBhvr>
                                      <p:tavLst>
                                        <p:tav tm="0">
                                          <p:val>
                                            <p:strVal val="#ppt_x+0.4"/>
                                          </p:val>
                                        </p:tav>
                                        <p:tav tm="100000">
                                          <p:val>
                                            <p:strVal val="#ppt_x-0.05"/>
                                          </p:val>
                                        </p:tav>
                                      </p:tavLst>
                                    </p:anim>
                                    <p:anim calcmode="lin" valueType="num">
                                      <p:cBhvr>
                                        <p:cTn id="250" dur="800" decel="100000" fill="hold"/>
                                        <p:tgtEl>
                                          <p:spTgt spid="101420"/>
                                        </p:tgtEl>
                                        <p:attrNameLst>
                                          <p:attrName>ppt_y</p:attrName>
                                        </p:attrNameLst>
                                      </p:cBhvr>
                                      <p:tavLst>
                                        <p:tav tm="0">
                                          <p:val>
                                            <p:strVal val="#ppt_y-0.4"/>
                                          </p:val>
                                        </p:tav>
                                        <p:tav tm="100000">
                                          <p:val>
                                            <p:strVal val="#ppt_y+0.1"/>
                                          </p:val>
                                        </p:tav>
                                      </p:tavLst>
                                    </p:anim>
                                    <p:anim calcmode="lin" valueType="num">
                                      <p:cBhvr>
                                        <p:cTn id="251" dur="200" accel="100000" fill="hold">
                                          <p:stCondLst>
                                            <p:cond delay="800"/>
                                          </p:stCondLst>
                                        </p:cTn>
                                        <p:tgtEl>
                                          <p:spTgt spid="101420"/>
                                        </p:tgtEl>
                                        <p:attrNameLst>
                                          <p:attrName>ppt_x</p:attrName>
                                        </p:attrNameLst>
                                      </p:cBhvr>
                                      <p:tavLst>
                                        <p:tav tm="0">
                                          <p:val>
                                            <p:strVal val="#ppt_x-0.05"/>
                                          </p:val>
                                        </p:tav>
                                        <p:tav tm="100000">
                                          <p:val>
                                            <p:strVal val="#ppt_x"/>
                                          </p:val>
                                        </p:tav>
                                      </p:tavLst>
                                    </p:anim>
                                    <p:anim calcmode="lin" valueType="num">
                                      <p:cBhvr>
                                        <p:cTn id="252" dur="200" accel="100000" fill="hold">
                                          <p:stCondLst>
                                            <p:cond delay="800"/>
                                          </p:stCondLst>
                                        </p:cTn>
                                        <p:tgtEl>
                                          <p:spTgt spid="101420"/>
                                        </p:tgtEl>
                                        <p:attrNameLst>
                                          <p:attrName>ppt_y</p:attrName>
                                        </p:attrNameLst>
                                      </p:cBhvr>
                                      <p:tavLst>
                                        <p:tav tm="0">
                                          <p:val>
                                            <p:strVal val="#ppt_y+0.1"/>
                                          </p:val>
                                        </p:tav>
                                        <p:tav tm="100000">
                                          <p:val>
                                            <p:strVal val="#ppt_y"/>
                                          </p:val>
                                        </p:tav>
                                      </p:tavLst>
                                    </p:anim>
                                  </p:childTnLst>
                                </p:cTn>
                              </p:par>
                              <p:par>
                                <p:cTn id="253" presetID="30" presetClass="entr" presetSubtype="0" fill="hold" grpId="0" nodeType="withEffect">
                                  <p:stCondLst>
                                    <p:cond delay="0"/>
                                  </p:stCondLst>
                                  <p:childTnLst>
                                    <p:set>
                                      <p:cBhvr>
                                        <p:cTn id="254" dur="1" fill="hold">
                                          <p:stCondLst>
                                            <p:cond delay="0"/>
                                          </p:stCondLst>
                                        </p:cTn>
                                        <p:tgtEl>
                                          <p:spTgt spid="101421"/>
                                        </p:tgtEl>
                                        <p:attrNameLst>
                                          <p:attrName>style.visibility</p:attrName>
                                        </p:attrNameLst>
                                      </p:cBhvr>
                                      <p:to>
                                        <p:strVal val="visible"/>
                                      </p:to>
                                    </p:set>
                                    <p:animEffect transition="in" filter="fade">
                                      <p:cBhvr>
                                        <p:cTn id="255" dur="800" decel="100000"/>
                                        <p:tgtEl>
                                          <p:spTgt spid="101421"/>
                                        </p:tgtEl>
                                      </p:cBhvr>
                                    </p:animEffect>
                                    <p:anim calcmode="lin" valueType="num">
                                      <p:cBhvr>
                                        <p:cTn id="256" dur="800" decel="100000" fill="hold"/>
                                        <p:tgtEl>
                                          <p:spTgt spid="101421"/>
                                        </p:tgtEl>
                                        <p:attrNameLst>
                                          <p:attrName>style.rotation</p:attrName>
                                        </p:attrNameLst>
                                      </p:cBhvr>
                                      <p:tavLst>
                                        <p:tav tm="0">
                                          <p:val>
                                            <p:fltVal val="-90"/>
                                          </p:val>
                                        </p:tav>
                                        <p:tav tm="100000">
                                          <p:val>
                                            <p:fltVal val="0"/>
                                          </p:val>
                                        </p:tav>
                                      </p:tavLst>
                                    </p:anim>
                                    <p:anim calcmode="lin" valueType="num">
                                      <p:cBhvr>
                                        <p:cTn id="257" dur="800" decel="100000" fill="hold"/>
                                        <p:tgtEl>
                                          <p:spTgt spid="101421"/>
                                        </p:tgtEl>
                                        <p:attrNameLst>
                                          <p:attrName>ppt_x</p:attrName>
                                        </p:attrNameLst>
                                      </p:cBhvr>
                                      <p:tavLst>
                                        <p:tav tm="0">
                                          <p:val>
                                            <p:strVal val="#ppt_x+0.4"/>
                                          </p:val>
                                        </p:tav>
                                        <p:tav tm="100000">
                                          <p:val>
                                            <p:strVal val="#ppt_x-0.05"/>
                                          </p:val>
                                        </p:tav>
                                      </p:tavLst>
                                    </p:anim>
                                    <p:anim calcmode="lin" valueType="num">
                                      <p:cBhvr>
                                        <p:cTn id="258" dur="800" decel="100000" fill="hold"/>
                                        <p:tgtEl>
                                          <p:spTgt spid="101421"/>
                                        </p:tgtEl>
                                        <p:attrNameLst>
                                          <p:attrName>ppt_y</p:attrName>
                                        </p:attrNameLst>
                                      </p:cBhvr>
                                      <p:tavLst>
                                        <p:tav tm="0">
                                          <p:val>
                                            <p:strVal val="#ppt_y-0.4"/>
                                          </p:val>
                                        </p:tav>
                                        <p:tav tm="100000">
                                          <p:val>
                                            <p:strVal val="#ppt_y+0.1"/>
                                          </p:val>
                                        </p:tav>
                                      </p:tavLst>
                                    </p:anim>
                                    <p:anim calcmode="lin" valueType="num">
                                      <p:cBhvr>
                                        <p:cTn id="259" dur="200" accel="100000" fill="hold">
                                          <p:stCondLst>
                                            <p:cond delay="800"/>
                                          </p:stCondLst>
                                        </p:cTn>
                                        <p:tgtEl>
                                          <p:spTgt spid="101421"/>
                                        </p:tgtEl>
                                        <p:attrNameLst>
                                          <p:attrName>ppt_x</p:attrName>
                                        </p:attrNameLst>
                                      </p:cBhvr>
                                      <p:tavLst>
                                        <p:tav tm="0">
                                          <p:val>
                                            <p:strVal val="#ppt_x-0.05"/>
                                          </p:val>
                                        </p:tav>
                                        <p:tav tm="100000">
                                          <p:val>
                                            <p:strVal val="#ppt_x"/>
                                          </p:val>
                                        </p:tav>
                                      </p:tavLst>
                                    </p:anim>
                                    <p:anim calcmode="lin" valueType="num">
                                      <p:cBhvr>
                                        <p:cTn id="260" dur="200" accel="100000" fill="hold">
                                          <p:stCondLst>
                                            <p:cond delay="800"/>
                                          </p:stCondLst>
                                        </p:cTn>
                                        <p:tgtEl>
                                          <p:spTgt spid="101421"/>
                                        </p:tgtEl>
                                        <p:attrNameLst>
                                          <p:attrName>ppt_y</p:attrName>
                                        </p:attrNameLst>
                                      </p:cBhvr>
                                      <p:tavLst>
                                        <p:tav tm="0">
                                          <p:val>
                                            <p:strVal val="#ppt_y+0.1"/>
                                          </p:val>
                                        </p:tav>
                                        <p:tav tm="100000">
                                          <p:val>
                                            <p:strVal val="#ppt_y"/>
                                          </p:val>
                                        </p:tav>
                                      </p:tavLst>
                                    </p:anim>
                                  </p:childTnLst>
                                </p:cTn>
                              </p:par>
                              <p:par>
                                <p:cTn id="261" presetID="30" presetClass="entr" presetSubtype="0" fill="hold" grpId="0" nodeType="withEffect">
                                  <p:stCondLst>
                                    <p:cond delay="0"/>
                                  </p:stCondLst>
                                  <p:childTnLst>
                                    <p:set>
                                      <p:cBhvr>
                                        <p:cTn id="262" dur="1" fill="hold">
                                          <p:stCondLst>
                                            <p:cond delay="0"/>
                                          </p:stCondLst>
                                        </p:cTn>
                                        <p:tgtEl>
                                          <p:spTgt spid="101422"/>
                                        </p:tgtEl>
                                        <p:attrNameLst>
                                          <p:attrName>style.visibility</p:attrName>
                                        </p:attrNameLst>
                                      </p:cBhvr>
                                      <p:to>
                                        <p:strVal val="visible"/>
                                      </p:to>
                                    </p:set>
                                    <p:animEffect transition="in" filter="fade">
                                      <p:cBhvr>
                                        <p:cTn id="263" dur="800" decel="100000"/>
                                        <p:tgtEl>
                                          <p:spTgt spid="101422"/>
                                        </p:tgtEl>
                                      </p:cBhvr>
                                    </p:animEffect>
                                    <p:anim calcmode="lin" valueType="num">
                                      <p:cBhvr>
                                        <p:cTn id="264" dur="800" decel="100000" fill="hold"/>
                                        <p:tgtEl>
                                          <p:spTgt spid="101422"/>
                                        </p:tgtEl>
                                        <p:attrNameLst>
                                          <p:attrName>style.rotation</p:attrName>
                                        </p:attrNameLst>
                                      </p:cBhvr>
                                      <p:tavLst>
                                        <p:tav tm="0">
                                          <p:val>
                                            <p:fltVal val="-90"/>
                                          </p:val>
                                        </p:tav>
                                        <p:tav tm="100000">
                                          <p:val>
                                            <p:fltVal val="0"/>
                                          </p:val>
                                        </p:tav>
                                      </p:tavLst>
                                    </p:anim>
                                    <p:anim calcmode="lin" valueType="num">
                                      <p:cBhvr>
                                        <p:cTn id="265" dur="800" decel="100000" fill="hold"/>
                                        <p:tgtEl>
                                          <p:spTgt spid="101422"/>
                                        </p:tgtEl>
                                        <p:attrNameLst>
                                          <p:attrName>ppt_x</p:attrName>
                                        </p:attrNameLst>
                                      </p:cBhvr>
                                      <p:tavLst>
                                        <p:tav tm="0">
                                          <p:val>
                                            <p:strVal val="#ppt_x+0.4"/>
                                          </p:val>
                                        </p:tav>
                                        <p:tav tm="100000">
                                          <p:val>
                                            <p:strVal val="#ppt_x-0.05"/>
                                          </p:val>
                                        </p:tav>
                                      </p:tavLst>
                                    </p:anim>
                                    <p:anim calcmode="lin" valueType="num">
                                      <p:cBhvr>
                                        <p:cTn id="266" dur="800" decel="100000" fill="hold"/>
                                        <p:tgtEl>
                                          <p:spTgt spid="101422"/>
                                        </p:tgtEl>
                                        <p:attrNameLst>
                                          <p:attrName>ppt_y</p:attrName>
                                        </p:attrNameLst>
                                      </p:cBhvr>
                                      <p:tavLst>
                                        <p:tav tm="0">
                                          <p:val>
                                            <p:strVal val="#ppt_y-0.4"/>
                                          </p:val>
                                        </p:tav>
                                        <p:tav tm="100000">
                                          <p:val>
                                            <p:strVal val="#ppt_y+0.1"/>
                                          </p:val>
                                        </p:tav>
                                      </p:tavLst>
                                    </p:anim>
                                    <p:anim calcmode="lin" valueType="num">
                                      <p:cBhvr>
                                        <p:cTn id="267" dur="200" accel="100000" fill="hold">
                                          <p:stCondLst>
                                            <p:cond delay="800"/>
                                          </p:stCondLst>
                                        </p:cTn>
                                        <p:tgtEl>
                                          <p:spTgt spid="101422"/>
                                        </p:tgtEl>
                                        <p:attrNameLst>
                                          <p:attrName>ppt_x</p:attrName>
                                        </p:attrNameLst>
                                      </p:cBhvr>
                                      <p:tavLst>
                                        <p:tav tm="0">
                                          <p:val>
                                            <p:strVal val="#ppt_x-0.05"/>
                                          </p:val>
                                        </p:tav>
                                        <p:tav tm="100000">
                                          <p:val>
                                            <p:strVal val="#ppt_x"/>
                                          </p:val>
                                        </p:tav>
                                      </p:tavLst>
                                    </p:anim>
                                    <p:anim calcmode="lin" valueType="num">
                                      <p:cBhvr>
                                        <p:cTn id="268" dur="200" accel="100000" fill="hold">
                                          <p:stCondLst>
                                            <p:cond delay="800"/>
                                          </p:stCondLst>
                                        </p:cTn>
                                        <p:tgtEl>
                                          <p:spTgt spid="101422"/>
                                        </p:tgtEl>
                                        <p:attrNameLst>
                                          <p:attrName>ppt_y</p:attrName>
                                        </p:attrNameLst>
                                      </p:cBhvr>
                                      <p:tavLst>
                                        <p:tav tm="0">
                                          <p:val>
                                            <p:strVal val="#ppt_y+0.1"/>
                                          </p:val>
                                        </p:tav>
                                        <p:tav tm="100000">
                                          <p:val>
                                            <p:strVal val="#ppt_y"/>
                                          </p:val>
                                        </p:tav>
                                      </p:tavLst>
                                    </p:anim>
                                  </p:childTnLst>
                                </p:cTn>
                              </p:par>
                              <p:par>
                                <p:cTn id="269" presetID="30" presetClass="entr" presetSubtype="0" fill="hold" grpId="0" nodeType="withEffect">
                                  <p:stCondLst>
                                    <p:cond delay="0"/>
                                  </p:stCondLst>
                                  <p:childTnLst>
                                    <p:set>
                                      <p:cBhvr>
                                        <p:cTn id="270" dur="1" fill="hold">
                                          <p:stCondLst>
                                            <p:cond delay="0"/>
                                          </p:stCondLst>
                                        </p:cTn>
                                        <p:tgtEl>
                                          <p:spTgt spid="101423"/>
                                        </p:tgtEl>
                                        <p:attrNameLst>
                                          <p:attrName>style.visibility</p:attrName>
                                        </p:attrNameLst>
                                      </p:cBhvr>
                                      <p:to>
                                        <p:strVal val="visible"/>
                                      </p:to>
                                    </p:set>
                                    <p:animEffect transition="in" filter="fade">
                                      <p:cBhvr>
                                        <p:cTn id="271" dur="800" decel="100000"/>
                                        <p:tgtEl>
                                          <p:spTgt spid="101423"/>
                                        </p:tgtEl>
                                      </p:cBhvr>
                                    </p:animEffect>
                                    <p:anim calcmode="lin" valueType="num">
                                      <p:cBhvr>
                                        <p:cTn id="272" dur="800" decel="100000" fill="hold"/>
                                        <p:tgtEl>
                                          <p:spTgt spid="101423"/>
                                        </p:tgtEl>
                                        <p:attrNameLst>
                                          <p:attrName>style.rotation</p:attrName>
                                        </p:attrNameLst>
                                      </p:cBhvr>
                                      <p:tavLst>
                                        <p:tav tm="0">
                                          <p:val>
                                            <p:fltVal val="-90"/>
                                          </p:val>
                                        </p:tav>
                                        <p:tav tm="100000">
                                          <p:val>
                                            <p:fltVal val="0"/>
                                          </p:val>
                                        </p:tav>
                                      </p:tavLst>
                                    </p:anim>
                                    <p:anim calcmode="lin" valueType="num">
                                      <p:cBhvr>
                                        <p:cTn id="273" dur="800" decel="100000" fill="hold"/>
                                        <p:tgtEl>
                                          <p:spTgt spid="101423"/>
                                        </p:tgtEl>
                                        <p:attrNameLst>
                                          <p:attrName>ppt_x</p:attrName>
                                        </p:attrNameLst>
                                      </p:cBhvr>
                                      <p:tavLst>
                                        <p:tav tm="0">
                                          <p:val>
                                            <p:strVal val="#ppt_x+0.4"/>
                                          </p:val>
                                        </p:tav>
                                        <p:tav tm="100000">
                                          <p:val>
                                            <p:strVal val="#ppt_x-0.05"/>
                                          </p:val>
                                        </p:tav>
                                      </p:tavLst>
                                    </p:anim>
                                    <p:anim calcmode="lin" valueType="num">
                                      <p:cBhvr>
                                        <p:cTn id="274" dur="800" decel="100000" fill="hold"/>
                                        <p:tgtEl>
                                          <p:spTgt spid="101423"/>
                                        </p:tgtEl>
                                        <p:attrNameLst>
                                          <p:attrName>ppt_y</p:attrName>
                                        </p:attrNameLst>
                                      </p:cBhvr>
                                      <p:tavLst>
                                        <p:tav tm="0">
                                          <p:val>
                                            <p:strVal val="#ppt_y-0.4"/>
                                          </p:val>
                                        </p:tav>
                                        <p:tav tm="100000">
                                          <p:val>
                                            <p:strVal val="#ppt_y+0.1"/>
                                          </p:val>
                                        </p:tav>
                                      </p:tavLst>
                                    </p:anim>
                                    <p:anim calcmode="lin" valueType="num">
                                      <p:cBhvr>
                                        <p:cTn id="275" dur="200" accel="100000" fill="hold">
                                          <p:stCondLst>
                                            <p:cond delay="800"/>
                                          </p:stCondLst>
                                        </p:cTn>
                                        <p:tgtEl>
                                          <p:spTgt spid="101423"/>
                                        </p:tgtEl>
                                        <p:attrNameLst>
                                          <p:attrName>ppt_x</p:attrName>
                                        </p:attrNameLst>
                                      </p:cBhvr>
                                      <p:tavLst>
                                        <p:tav tm="0">
                                          <p:val>
                                            <p:strVal val="#ppt_x-0.05"/>
                                          </p:val>
                                        </p:tav>
                                        <p:tav tm="100000">
                                          <p:val>
                                            <p:strVal val="#ppt_x"/>
                                          </p:val>
                                        </p:tav>
                                      </p:tavLst>
                                    </p:anim>
                                    <p:anim calcmode="lin" valueType="num">
                                      <p:cBhvr>
                                        <p:cTn id="276" dur="200" accel="100000" fill="hold">
                                          <p:stCondLst>
                                            <p:cond delay="800"/>
                                          </p:stCondLst>
                                        </p:cTn>
                                        <p:tgtEl>
                                          <p:spTgt spid="101423"/>
                                        </p:tgtEl>
                                        <p:attrNameLst>
                                          <p:attrName>ppt_y</p:attrName>
                                        </p:attrNameLst>
                                      </p:cBhvr>
                                      <p:tavLst>
                                        <p:tav tm="0">
                                          <p:val>
                                            <p:strVal val="#ppt_y+0.1"/>
                                          </p:val>
                                        </p:tav>
                                        <p:tav tm="100000">
                                          <p:val>
                                            <p:strVal val="#ppt_y"/>
                                          </p:val>
                                        </p:tav>
                                      </p:tavLst>
                                    </p:anim>
                                  </p:childTnLst>
                                </p:cTn>
                              </p:par>
                              <p:par>
                                <p:cTn id="277" presetID="30" presetClass="entr" presetSubtype="0" fill="hold" grpId="0" nodeType="withEffect">
                                  <p:stCondLst>
                                    <p:cond delay="0"/>
                                  </p:stCondLst>
                                  <p:childTnLst>
                                    <p:set>
                                      <p:cBhvr>
                                        <p:cTn id="278" dur="1" fill="hold">
                                          <p:stCondLst>
                                            <p:cond delay="0"/>
                                          </p:stCondLst>
                                        </p:cTn>
                                        <p:tgtEl>
                                          <p:spTgt spid="101424"/>
                                        </p:tgtEl>
                                        <p:attrNameLst>
                                          <p:attrName>style.visibility</p:attrName>
                                        </p:attrNameLst>
                                      </p:cBhvr>
                                      <p:to>
                                        <p:strVal val="visible"/>
                                      </p:to>
                                    </p:set>
                                    <p:animEffect transition="in" filter="fade">
                                      <p:cBhvr>
                                        <p:cTn id="279" dur="800" decel="100000"/>
                                        <p:tgtEl>
                                          <p:spTgt spid="101424"/>
                                        </p:tgtEl>
                                      </p:cBhvr>
                                    </p:animEffect>
                                    <p:anim calcmode="lin" valueType="num">
                                      <p:cBhvr>
                                        <p:cTn id="280" dur="800" decel="100000" fill="hold"/>
                                        <p:tgtEl>
                                          <p:spTgt spid="101424"/>
                                        </p:tgtEl>
                                        <p:attrNameLst>
                                          <p:attrName>style.rotation</p:attrName>
                                        </p:attrNameLst>
                                      </p:cBhvr>
                                      <p:tavLst>
                                        <p:tav tm="0">
                                          <p:val>
                                            <p:fltVal val="-90"/>
                                          </p:val>
                                        </p:tav>
                                        <p:tav tm="100000">
                                          <p:val>
                                            <p:fltVal val="0"/>
                                          </p:val>
                                        </p:tav>
                                      </p:tavLst>
                                    </p:anim>
                                    <p:anim calcmode="lin" valueType="num">
                                      <p:cBhvr>
                                        <p:cTn id="281" dur="800" decel="100000" fill="hold"/>
                                        <p:tgtEl>
                                          <p:spTgt spid="101424"/>
                                        </p:tgtEl>
                                        <p:attrNameLst>
                                          <p:attrName>ppt_x</p:attrName>
                                        </p:attrNameLst>
                                      </p:cBhvr>
                                      <p:tavLst>
                                        <p:tav tm="0">
                                          <p:val>
                                            <p:strVal val="#ppt_x+0.4"/>
                                          </p:val>
                                        </p:tav>
                                        <p:tav tm="100000">
                                          <p:val>
                                            <p:strVal val="#ppt_x-0.05"/>
                                          </p:val>
                                        </p:tav>
                                      </p:tavLst>
                                    </p:anim>
                                    <p:anim calcmode="lin" valueType="num">
                                      <p:cBhvr>
                                        <p:cTn id="282" dur="800" decel="100000" fill="hold"/>
                                        <p:tgtEl>
                                          <p:spTgt spid="101424"/>
                                        </p:tgtEl>
                                        <p:attrNameLst>
                                          <p:attrName>ppt_y</p:attrName>
                                        </p:attrNameLst>
                                      </p:cBhvr>
                                      <p:tavLst>
                                        <p:tav tm="0">
                                          <p:val>
                                            <p:strVal val="#ppt_y-0.4"/>
                                          </p:val>
                                        </p:tav>
                                        <p:tav tm="100000">
                                          <p:val>
                                            <p:strVal val="#ppt_y+0.1"/>
                                          </p:val>
                                        </p:tav>
                                      </p:tavLst>
                                    </p:anim>
                                    <p:anim calcmode="lin" valueType="num">
                                      <p:cBhvr>
                                        <p:cTn id="283" dur="200" accel="100000" fill="hold">
                                          <p:stCondLst>
                                            <p:cond delay="800"/>
                                          </p:stCondLst>
                                        </p:cTn>
                                        <p:tgtEl>
                                          <p:spTgt spid="101424"/>
                                        </p:tgtEl>
                                        <p:attrNameLst>
                                          <p:attrName>ppt_x</p:attrName>
                                        </p:attrNameLst>
                                      </p:cBhvr>
                                      <p:tavLst>
                                        <p:tav tm="0">
                                          <p:val>
                                            <p:strVal val="#ppt_x-0.05"/>
                                          </p:val>
                                        </p:tav>
                                        <p:tav tm="100000">
                                          <p:val>
                                            <p:strVal val="#ppt_x"/>
                                          </p:val>
                                        </p:tav>
                                      </p:tavLst>
                                    </p:anim>
                                    <p:anim calcmode="lin" valueType="num">
                                      <p:cBhvr>
                                        <p:cTn id="284" dur="200" accel="100000" fill="hold">
                                          <p:stCondLst>
                                            <p:cond delay="800"/>
                                          </p:stCondLst>
                                        </p:cTn>
                                        <p:tgtEl>
                                          <p:spTgt spid="101424"/>
                                        </p:tgtEl>
                                        <p:attrNameLst>
                                          <p:attrName>ppt_y</p:attrName>
                                        </p:attrNameLst>
                                      </p:cBhvr>
                                      <p:tavLst>
                                        <p:tav tm="0">
                                          <p:val>
                                            <p:strVal val="#ppt_y+0.1"/>
                                          </p:val>
                                        </p:tav>
                                        <p:tav tm="100000">
                                          <p:val>
                                            <p:strVal val="#ppt_y"/>
                                          </p:val>
                                        </p:tav>
                                      </p:tavLst>
                                    </p:anim>
                                  </p:childTnLst>
                                </p:cTn>
                              </p:par>
                              <p:par>
                                <p:cTn id="285" presetID="30" presetClass="entr" presetSubtype="0" fill="hold" grpId="0" nodeType="withEffect">
                                  <p:stCondLst>
                                    <p:cond delay="0"/>
                                  </p:stCondLst>
                                  <p:childTnLst>
                                    <p:set>
                                      <p:cBhvr>
                                        <p:cTn id="286" dur="1" fill="hold">
                                          <p:stCondLst>
                                            <p:cond delay="0"/>
                                          </p:stCondLst>
                                        </p:cTn>
                                        <p:tgtEl>
                                          <p:spTgt spid="101425"/>
                                        </p:tgtEl>
                                        <p:attrNameLst>
                                          <p:attrName>style.visibility</p:attrName>
                                        </p:attrNameLst>
                                      </p:cBhvr>
                                      <p:to>
                                        <p:strVal val="visible"/>
                                      </p:to>
                                    </p:set>
                                    <p:animEffect transition="in" filter="fade">
                                      <p:cBhvr>
                                        <p:cTn id="287" dur="800" decel="100000"/>
                                        <p:tgtEl>
                                          <p:spTgt spid="101425"/>
                                        </p:tgtEl>
                                      </p:cBhvr>
                                    </p:animEffect>
                                    <p:anim calcmode="lin" valueType="num">
                                      <p:cBhvr>
                                        <p:cTn id="288" dur="800" decel="100000" fill="hold"/>
                                        <p:tgtEl>
                                          <p:spTgt spid="101425"/>
                                        </p:tgtEl>
                                        <p:attrNameLst>
                                          <p:attrName>style.rotation</p:attrName>
                                        </p:attrNameLst>
                                      </p:cBhvr>
                                      <p:tavLst>
                                        <p:tav tm="0">
                                          <p:val>
                                            <p:fltVal val="-90"/>
                                          </p:val>
                                        </p:tav>
                                        <p:tav tm="100000">
                                          <p:val>
                                            <p:fltVal val="0"/>
                                          </p:val>
                                        </p:tav>
                                      </p:tavLst>
                                    </p:anim>
                                    <p:anim calcmode="lin" valueType="num">
                                      <p:cBhvr>
                                        <p:cTn id="289" dur="800" decel="100000" fill="hold"/>
                                        <p:tgtEl>
                                          <p:spTgt spid="101425"/>
                                        </p:tgtEl>
                                        <p:attrNameLst>
                                          <p:attrName>ppt_x</p:attrName>
                                        </p:attrNameLst>
                                      </p:cBhvr>
                                      <p:tavLst>
                                        <p:tav tm="0">
                                          <p:val>
                                            <p:strVal val="#ppt_x+0.4"/>
                                          </p:val>
                                        </p:tav>
                                        <p:tav tm="100000">
                                          <p:val>
                                            <p:strVal val="#ppt_x-0.05"/>
                                          </p:val>
                                        </p:tav>
                                      </p:tavLst>
                                    </p:anim>
                                    <p:anim calcmode="lin" valueType="num">
                                      <p:cBhvr>
                                        <p:cTn id="290" dur="800" decel="100000" fill="hold"/>
                                        <p:tgtEl>
                                          <p:spTgt spid="101425"/>
                                        </p:tgtEl>
                                        <p:attrNameLst>
                                          <p:attrName>ppt_y</p:attrName>
                                        </p:attrNameLst>
                                      </p:cBhvr>
                                      <p:tavLst>
                                        <p:tav tm="0">
                                          <p:val>
                                            <p:strVal val="#ppt_y-0.4"/>
                                          </p:val>
                                        </p:tav>
                                        <p:tav tm="100000">
                                          <p:val>
                                            <p:strVal val="#ppt_y+0.1"/>
                                          </p:val>
                                        </p:tav>
                                      </p:tavLst>
                                    </p:anim>
                                    <p:anim calcmode="lin" valueType="num">
                                      <p:cBhvr>
                                        <p:cTn id="291" dur="200" accel="100000" fill="hold">
                                          <p:stCondLst>
                                            <p:cond delay="800"/>
                                          </p:stCondLst>
                                        </p:cTn>
                                        <p:tgtEl>
                                          <p:spTgt spid="101425"/>
                                        </p:tgtEl>
                                        <p:attrNameLst>
                                          <p:attrName>ppt_x</p:attrName>
                                        </p:attrNameLst>
                                      </p:cBhvr>
                                      <p:tavLst>
                                        <p:tav tm="0">
                                          <p:val>
                                            <p:strVal val="#ppt_x-0.05"/>
                                          </p:val>
                                        </p:tav>
                                        <p:tav tm="100000">
                                          <p:val>
                                            <p:strVal val="#ppt_x"/>
                                          </p:val>
                                        </p:tav>
                                      </p:tavLst>
                                    </p:anim>
                                    <p:anim calcmode="lin" valueType="num">
                                      <p:cBhvr>
                                        <p:cTn id="292" dur="200" accel="100000" fill="hold">
                                          <p:stCondLst>
                                            <p:cond delay="800"/>
                                          </p:stCondLst>
                                        </p:cTn>
                                        <p:tgtEl>
                                          <p:spTgt spid="101425"/>
                                        </p:tgtEl>
                                        <p:attrNameLst>
                                          <p:attrName>ppt_y</p:attrName>
                                        </p:attrNameLst>
                                      </p:cBhvr>
                                      <p:tavLst>
                                        <p:tav tm="0">
                                          <p:val>
                                            <p:strVal val="#ppt_y+0.1"/>
                                          </p:val>
                                        </p:tav>
                                        <p:tav tm="100000">
                                          <p:val>
                                            <p:strVal val="#ppt_y"/>
                                          </p:val>
                                        </p:tav>
                                      </p:tavLst>
                                    </p:anim>
                                  </p:childTnLst>
                                </p:cTn>
                              </p:par>
                              <p:par>
                                <p:cTn id="293" presetID="30" presetClass="entr" presetSubtype="0" fill="hold" grpId="0" nodeType="withEffect">
                                  <p:stCondLst>
                                    <p:cond delay="0"/>
                                  </p:stCondLst>
                                  <p:childTnLst>
                                    <p:set>
                                      <p:cBhvr>
                                        <p:cTn id="294" dur="1" fill="hold">
                                          <p:stCondLst>
                                            <p:cond delay="0"/>
                                          </p:stCondLst>
                                        </p:cTn>
                                        <p:tgtEl>
                                          <p:spTgt spid="101426"/>
                                        </p:tgtEl>
                                        <p:attrNameLst>
                                          <p:attrName>style.visibility</p:attrName>
                                        </p:attrNameLst>
                                      </p:cBhvr>
                                      <p:to>
                                        <p:strVal val="visible"/>
                                      </p:to>
                                    </p:set>
                                    <p:animEffect transition="in" filter="fade">
                                      <p:cBhvr>
                                        <p:cTn id="295" dur="800" decel="100000"/>
                                        <p:tgtEl>
                                          <p:spTgt spid="101426"/>
                                        </p:tgtEl>
                                      </p:cBhvr>
                                    </p:animEffect>
                                    <p:anim calcmode="lin" valueType="num">
                                      <p:cBhvr>
                                        <p:cTn id="296" dur="800" decel="100000" fill="hold"/>
                                        <p:tgtEl>
                                          <p:spTgt spid="101426"/>
                                        </p:tgtEl>
                                        <p:attrNameLst>
                                          <p:attrName>style.rotation</p:attrName>
                                        </p:attrNameLst>
                                      </p:cBhvr>
                                      <p:tavLst>
                                        <p:tav tm="0">
                                          <p:val>
                                            <p:fltVal val="-90"/>
                                          </p:val>
                                        </p:tav>
                                        <p:tav tm="100000">
                                          <p:val>
                                            <p:fltVal val="0"/>
                                          </p:val>
                                        </p:tav>
                                      </p:tavLst>
                                    </p:anim>
                                    <p:anim calcmode="lin" valueType="num">
                                      <p:cBhvr>
                                        <p:cTn id="297" dur="800" decel="100000" fill="hold"/>
                                        <p:tgtEl>
                                          <p:spTgt spid="101426"/>
                                        </p:tgtEl>
                                        <p:attrNameLst>
                                          <p:attrName>ppt_x</p:attrName>
                                        </p:attrNameLst>
                                      </p:cBhvr>
                                      <p:tavLst>
                                        <p:tav tm="0">
                                          <p:val>
                                            <p:strVal val="#ppt_x+0.4"/>
                                          </p:val>
                                        </p:tav>
                                        <p:tav tm="100000">
                                          <p:val>
                                            <p:strVal val="#ppt_x-0.05"/>
                                          </p:val>
                                        </p:tav>
                                      </p:tavLst>
                                    </p:anim>
                                    <p:anim calcmode="lin" valueType="num">
                                      <p:cBhvr>
                                        <p:cTn id="298" dur="800" decel="100000" fill="hold"/>
                                        <p:tgtEl>
                                          <p:spTgt spid="101426"/>
                                        </p:tgtEl>
                                        <p:attrNameLst>
                                          <p:attrName>ppt_y</p:attrName>
                                        </p:attrNameLst>
                                      </p:cBhvr>
                                      <p:tavLst>
                                        <p:tav tm="0">
                                          <p:val>
                                            <p:strVal val="#ppt_y-0.4"/>
                                          </p:val>
                                        </p:tav>
                                        <p:tav tm="100000">
                                          <p:val>
                                            <p:strVal val="#ppt_y+0.1"/>
                                          </p:val>
                                        </p:tav>
                                      </p:tavLst>
                                    </p:anim>
                                    <p:anim calcmode="lin" valueType="num">
                                      <p:cBhvr>
                                        <p:cTn id="299" dur="200" accel="100000" fill="hold">
                                          <p:stCondLst>
                                            <p:cond delay="800"/>
                                          </p:stCondLst>
                                        </p:cTn>
                                        <p:tgtEl>
                                          <p:spTgt spid="101426"/>
                                        </p:tgtEl>
                                        <p:attrNameLst>
                                          <p:attrName>ppt_x</p:attrName>
                                        </p:attrNameLst>
                                      </p:cBhvr>
                                      <p:tavLst>
                                        <p:tav tm="0">
                                          <p:val>
                                            <p:strVal val="#ppt_x-0.05"/>
                                          </p:val>
                                        </p:tav>
                                        <p:tav tm="100000">
                                          <p:val>
                                            <p:strVal val="#ppt_x"/>
                                          </p:val>
                                        </p:tav>
                                      </p:tavLst>
                                    </p:anim>
                                    <p:anim calcmode="lin" valueType="num">
                                      <p:cBhvr>
                                        <p:cTn id="300" dur="200" accel="100000" fill="hold">
                                          <p:stCondLst>
                                            <p:cond delay="800"/>
                                          </p:stCondLst>
                                        </p:cTn>
                                        <p:tgtEl>
                                          <p:spTgt spid="101426"/>
                                        </p:tgtEl>
                                        <p:attrNameLst>
                                          <p:attrName>ppt_y</p:attrName>
                                        </p:attrNameLst>
                                      </p:cBhvr>
                                      <p:tavLst>
                                        <p:tav tm="0">
                                          <p:val>
                                            <p:strVal val="#ppt_y+0.1"/>
                                          </p:val>
                                        </p:tav>
                                        <p:tav tm="100000">
                                          <p:val>
                                            <p:strVal val="#ppt_y"/>
                                          </p:val>
                                        </p:tav>
                                      </p:tavLst>
                                    </p:anim>
                                  </p:childTnLst>
                                </p:cTn>
                              </p:par>
                              <p:par>
                                <p:cTn id="301" presetID="30" presetClass="entr" presetSubtype="0" fill="hold" grpId="0" nodeType="withEffect">
                                  <p:stCondLst>
                                    <p:cond delay="0"/>
                                  </p:stCondLst>
                                  <p:childTnLst>
                                    <p:set>
                                      <p:cBhvr>
                                        <p:cTn id="302" dur="1" fill="hold">
                                          <p:stCondLst>
                                            <p:cond delay="0"/>
                                          </p:stCondLst>
                                        </p:cTn>
                                        <p:tgtEl>
                                          <p:spTgt spid="101427"/>
                                        </p:tgtEl>
                                        <p:attrNameLst>
                                          <p:attrName>style.visibility</p:attrName>
                                        </p:attrNameLst>
                                      </p:cBhvr>
                                      <p:to>
                                        <p:strVal val="visible"/>
                                      </p:to>
                                    </p:set>
                                    <p:animEffect transition="in" filter="fade">
                                      <p:cBhvr>
                                        <p:cTn id="303" dur="800" decel="100000"/>
                                        <p:tgtEl>
                                          <p:spTgt spid="101427"/>
                                        </p:tgtEl>
                                      </p:cBhvr>
                                    </p:animEffect>
                                    <p:anim calcmode="lin" valueType="num">
                                      <p:cBhvr>
                                        <p:cTn id="304" dur="800" decel="100000" fill="hold"/>
                                        <p:tgtEl>
                                          <p:spTgt spid="101427"/>
                                        </p:tgtEl>
                                        <p:attrNameLst>
                                          <p:attrName>style.rotation</p:attrName>
                                        </p:attrNameLst>
                                      </p:cBhvr>
                                      <p:tavLst>
                                        <p:tav tm="0">
                                          <p:val>
                                            <p:fltVal val="-90"/>
                                          </p:val>
                                        </p:tav>
                                        <p:tav tm="100000">
                                          <p:val>
                                            <p:fltVal val="0"/>
                                          </p:val>
                                        </p:tav>
                                      </p:tavLst>
                                    </p:anim>
                                    <p:anim calcmode="lin" valueType="num">
                                      <p:cBhvr>
                                        <p:cTn id="305" dur="800" decel="100000" fill="hold"/>
                                        <p:tgtEl>
                                          <p:spTgt spid="101427"/>
                                        </p:tgtEl>
                                        <p:attrNameLst>
                                          <p:attrName>ppt_x</p:attrName>
                                        </p:attrNameLst>
                                      </p:cBhvr>
                                      <p:tavLst>
                                        <p:tav tm="0">
                                          <p:val>
                                            <p:strVal val="#ppt_x+0.4"/>
                                          </p:val>
                                        </p:tav>
                                        <p:tav tm="100000">
                                          <p:val>
                                            <p:strVal val="#ppt_x-0.05"/>
                                          </p:val>
                                        </p:tav>
                                      </p:tavLst>
                                    </p:anim>
                                    <p:anim calcmode="lin" valueType="num">
                                      <p:cBhvr>
                                        <p:cTn id="306" dur="800" decel="100000" fill="hold"/>
                                        <p:tgtEl>
                                          <p:spTgt spid="101427"/>
                                        </p:tgtEl>
                                        <p:attrNameLst>
                                          <p:attrName>ppt_y</p:attrName>
                                        </p:attrNameLst>
                                      </p:cBhvr>
                                      <p:tavLst>
                                        <p:tav tm="0">
                                          <p:val>
                                            <p:strVal val="#ppt_y-0.4"/>
                                          </p:val>
                                        </p:tav>
                                        <p:tav tm="100000">
                                          <p:val>
                                            <p:strVal val="#ppt_y+0.1"/>
                                          </p:val>
                                        </p:tav>
                                      </p:tavLst>
                                    </p:anim>
                                    <p:anim calcmode="lin" valueType="num">
                                      <p:cBhvr>
                                        <p:cTn id="307" dur="200" accel="100000" fill="hold">
                                          <p:stCondLst>
                                            <p:cond delay="800"/>
                                          </p:stCondLst>
                                        </p:cTn>
                                        <p:tgtEl>
                                          <p:spTgt spid="101427"/>
                                        </p:tgtEl>
                                        <p:attrNameLst>
                                          <p:attrName>ppt_x</p:attrName>
                                        </p:attrNameLst>
                                      </p:cBhvr>
                                      <p:tavLst>
                                        <p:tav tm="0">
                                          <p:val>
                                            <p:strVal val="#ppt_x-0.05"/>
                                          </p:val>
                                        </p:tav>
                                        <p:tav tm="100000">
                                          <p:val>
                                            <p:strVal val="#ppt_x"/>
                                          </p:val>
                                        </p:tav>
                                      </p:tavLst>
                                    </p:anim>
                                    <p:anim calcmode="lin" valueType="num">
                                      <p:cBhvr>
                                        <p:cTn id="308" dur="200" accel="100000" fill="hold">
                                          <p:stCondLst>
                                            <p:cond delay="800"/>
                                          </p:stCondLst>
                                        </p:cTn>
                                        <p:tgtEl>
                                          <p:spTgt spid="101427"/>
                                        </p:tgtEl>
                                        <p:attrNameLst>
                                          <p:attrName>ppt_y</p:attrName>
                                        </p:attrNameLst>
                                      </p:cBhvr>
                                      <p:tavLst>
                                        <p:tav tm="0">
                                          <p:val>
                                            <p:strVal val="#ppt_y+0.1"/>
                                          </p:val>
                                        </p:tav>
                                        <p:tav tm="100000">
                                          <p:val>
                                            <p:strVal val="#ppt_y"/>
                                          </p:val>
                                        </p:tav>
                                      </p:tavLst>
                                    </p:anim>
                                  </p:childTnLst>
                                </p:cTn>
                              </p:par>
                              <p:par>
                                <p:cTn id="309" presetID="30" presetClass="entr" presetSubtype="0" fill="hold" grpId="0" nodeType="withEffect">
                                  <p:stCondLst>
                                    <p:cond delay="0"/>
                                  </p:stCondLst>
                                  <p:childTnLst>
                                    <p:set>
                                      <p:cBhvr>
                                        <p:cTn id="310" dur="1" fill="hold">
                                          <p:stCondLst>
                                            <p:cond delay="0"/>
                                          </p:stCondLst>
                                        </p:cTn>
                                        <p:tgtEl>
                                          <p:spTgt spid="101429"/>
                                        </p:tgtEl>
                                        <p:attrNameLst>
                                          <p:attrName>style.visibility</p:attrName>
                                        </p:attrNameLst>
                                      </p:cBhvr>
                                      <p:to>
                                        <p:strVal val="visible"/>
                                      </p:to>
                                    </p:set>
                                    <p:animEffect transition="in" filter="fade">
                                      <p:cBhvr>
                                        <p:cTn id="311" dur="800" decel="100000"/>
                                        <p:tgtEl>
                                          <p:spTgt spid="101429"/>
                                        </p:tgtEl>
                                      </p:cBhvr>
                                    </p:animEffect>
                                    <p:anim calcmode="lin" valueType="num">
                                      <p:cBhvr>
                                        <p:cTn id="312" dur="800" decel="100000" fill="hold"/>
                                        <p:tgtEl>
                                          <p:spTgt spid="101429"/>
                                        </p:tgtEl>
                                        <p:attrNameLst>
                                          <p:attrName>style.rotation</p:attrName>
                                        </p:attrNameLst>
                                      </p:cBhvr>
                                      <p:tavLst>
                                        <p:tav tm="0">
                                          <p:val>
                                            <p:fltVal val="-90"/>
                                          </p:val>
                                        </p:tav>
                                        <p:tav tm="100000">
                                          <p:val>
                                            <p:fltVal val="0"/>
                                          </p:val>
                                        </p:tav>
                                      </p:tavLst>
                                    </p:anim>
                                    <p:anim calcmode="lin" valueType="num">
                                      <p:cBhvr>
                                        <p:cTn id="313" dur="800" decel="100000" fill="hold"/>
                                        <p:tgtEl>
                                          <p:spTgt spid="101429"/>
                                        </p:tgtEl>
                                        <p:attrNameLst>
                                          <p:attrName>ppt_x</p:attrName>
                                        </p:attrNameLst>
                                      </p:cBhvr>
                                      <p:tavLst>
                                        <p:tav tm="0">
                                          <p:val>
                                            <p:strVal val="#ppt_x+0.4"/>
                                          </p:val>
                                        </p:tav>
                                        <p:tav tm="100000">
                                          <p:val>
                                            <p:strVal val="#ppt_x-0.05"/>
                                          </p:val>
                                        </p:tav>
                                      </p:tavLst>
                                    </p:anim>
                                    <p:anim calcmode="lin" valueType="num">
                                      <p:cBhvr>
                                        <p:cTn id="314" dur="800" decel="100000" fill="hold"/>
                                        <p:tgtEl>
                                          <p:spTgt spid="101429"/>
                                        </p:tgtEl>
                                        <p:attrNameLst>
                                          <p:attrName>ppt_y</p:attrName>
                                        </p:attrNameLst>
                                      </p:cBhvr>
                                      <p:tavLst>
                                        <p:tav tm="0">
                                          <p:val>
                                            <p:strVal val="#ppt_y-0.4"/>
                                          </p:val>
                                        </p:tav>
                                        <p:tav tm="100000">
                                          <p:val>
                                            <p:strVal val="#ppt_y+0.1"/>
                                          </p:val>
                                        </p:tav>
                                      </p:tavLst>
                                    </p:anim>
                                    <p:anim calcmode="lin" valueType="num">
                                      <p:cBhvr>
                                        <p:cTn id="315" dur="200" accel="100000" fill="hold">
                                          <p:stCondLst>
                                            <p:cond delay="800"/>
                                          </p:stCondLst>
                                        </p:cTn>
                                        <p:tgtEl>
                                          <p:spTgt spid="101429"/>
                                        </p:tgtEl>
                                        <p:attrNameLst>
                                          <p:attrName>ppt_x</p:attrName>
                                        </p:attrNameLst>
                                      </p:cBhvr>
                                      <p:tavLst>
                                        <p:tav tm="0">
                                          <p:val>
                                            <p:strVal val="#ppt_x-0.05"/>
                                          </p:val>
                                        </p:tav>
                                        <p:tav tm="100000">
                                          <p:val>
                                            <p:strVal val="#ppt_x"/>
                                          </p:val>
                                        </p:tav>
                                      </p:tavLst>
                                    </p:anim>
                                    <p:anim calcmode="lin" valueType="num">
                                      <p:cBhvr>
                                        <p:cTn id="316" dur="200" accel="100000" fill="hold">
                                          <p:stCondLst>
                                            <p:cond delay="800"/>
                                          </p:stCondLst>
                                        </p:cTn>
                                        <p:tgtEl>
                                          <p:spTgt spid="101429"/>
                                        </p:tgtEl>
                                        <p:attrNameLst>
                                          <p:attrName>ppt_y</p:attrName>
                                        </p:attrNameLst>
                                      </p:cBhvr>
                                      <p:tavLst>
                                        <p:tav tm="0">
                                          <p:val>
                                            <p:strVal val="#ppt_y+0.1"/>
                                          </p:val>
                                        </p:tav>
                                        <p:tav tm="100000">
                                          <p:val>
                                            <p:strVal val="#ppt_y"/>
                                          </p:val>
                                        </p:tav>
                                      </p:tavLst>
                                    </p:anim>
                                  </p:childTnLst>
                                </p:cTn>
                              </p:par>
                              <p:par>
                                <p:cTn id="317" presetID="30" presetClass="entr" presetSubtype="0" fill="hold" grpId="0" nodeType="withEffect">
                                  <p:stCondLst>
                                    <p:cond delay="0"/>
                                  </p:stCondLst>
                                  <p:childTnLst>
                                    <p:set>
                                      <p:cBhvr>
                                        <p:cTn id="318" dur="1" fill="hold">
                                          <p:stCondLst>
                                            <p:cond delay="0"/>
                                          </p:stCondLst>
                                        </p:cTn>
                                        <p:tgtEl>
                                          <p:spTgt spid="101431"/>
                                        </p:tgtEl>
                                        <p:attrNameLst>
                                          <p:attrName>style.visibility</p:attrName>
                                        </p:attrNameLst>
                                      </p:cBhvr>
                                      <p:to>
                                        <p:strVal val="visible"/>
                                      </p:to>
                                    </p:set>
                                    <p:animEffect transition="in" filter="fade">
                                      <p:cBhvr>
                                        <p:cTn id="319" dur="800" decel="100000"/>
                                        <p:tgtEl>
                                          <p:spTgt spid="101431"/>
                                        </p:tgtEl>
                                      </p:cBhvr>
                                    </p:animEffect>
                                    <p:anim calcmode="lin" valueType="num">
                                      <p:cBhvr>
                                        <p:cTn id="320" dur="800" decel="100000" fill="hold"/>
                                        <p:tgtEl>
                                          <p:spTgt spid="101431"/>
                                        </p:tgtEl>
                                        <p:attrNameLst>
                                          <p:attrName>style.rotation</p:attrName>
                                        </p:attrNameLst>
                                      </p:cBhvr>
                                      <p:tavLst>
                                        <p:tav tm="0">
                                          <p:val>
                                            <p:fltVal val="-90"/>
                                          </p:val>
                                        </p:tav>
                                        <p:tav tm="100000">
                                          <p:val>
                                            <p:fltVal val="0"/>
                                          </p:val>
                                        </p:tav>
                                      </p:tavLst>
                                    </p:anim>
                                    <p:anim calcmode="lin" valueType="num">
                                      <p:cBhvr>
                                        <p:cTn id="321" dur="800" decel="100000" fill="hold"/>
                                        <p:tgtEl>
                                          <p:spTgt spid="101431"/>
                                        </p:tgtEl>
                                        <p:attrNameLst>
                                          <p:attrName>ppt_x</p:attrName>
                                        </p:attrNameLst>
                                      </p:cBhvr>
                                      <p:tavLst>
                                        <p:tav tm="0">
                                          <p:val>
                                            <p:strVal val="#ppt_x+0.4"/>
                                          </p:val>
                                        </p:tav>
                                        <p:tav tm="100000">
                                          <p:val>
                                            <p:strVal val="#ppt_x-0.05"/>
                                          </p:val>
                                        </p:tav>
                                      </p:tavLst>
                                    </p:anim>
                                    <p:anim calcmode="lin" valueType="num">
                                      <p:cBhvr>
                                        <p:cTn id="322" dur="800" decel="100000" fill="hold"/>
                                        <p:tgtEl>
                                          <p:spTgt spid="101431"/>
                                        </p:tgtEl>
                                        <p:attrNameLst>
                                          <p:attrName>ppt_y</p:attrName>
                                        </p:attrNameLst>
                                      </p:cBhvr>
                                      <p:tavLst>
                                        <p:tav tm="0">
                                          <p:val>
                                            <p:strVal val="#ppt_y-0.4"/>
                                          </p:val>
                                        </p:tav>
                                        <p:tav tm="100000">
                                          <p:val>
                                            <p:strVal val="#ppt_y+0.1"/>
                                          </p:val>
                                        </p:tav>
                                      </p:tavLst>
                                    </p:anim>
                                    <p:anim calcmode="lin" valueType="num">
                                      <p:cBhvr>
                                        <p:cTn id="323" dur="200" accel="100000" fill="hold">
                                          <p:stCondLst>
                                            <p:cond delay="800"/>
                                          </p:stCondLst>
                                        </p:cTn>
                                        <p:tgtEl>
                                          <p:spTgt spid="101431"/>
                                        </p:tgtEl>
                                        <p:attrNameLst>
                                          <p:attrName>ppt_x</p:attrName>
                                        </p:attrNameLst>
                                      </p:cBhvr>
                                      <p:tavLst>
                                        <p:tav tm="0">
                                          <p:val>
                                            <p:strVal val="#ppt_x-0.05"/>
                                          </p:val>
                                        </p:tav>
                                        <p:tav tm="100000">
                                          <p:val>
                                            <p:strVal val="#ppt_x"/>
                                          </p:val>
                                        </p:tav>
                                      </p:tavLst>
                                    </p:anim>
                                    <p:anim calcmode="lin" valueType="num">
                                      <p:cBhvr>
                                        <p:cTn id="324" dur="200" accel="100000" fill="hold">
                                          <p:stCondLst>
                                            <p:cond delay="800"/>
                                          </p:stCondLst>
                                        </p:cTn>
                                        <p:tgtEl>
                                          <p:spTgt spid="101431"/>
                                        </p:tgtEl>
                                        <p:attrNameLst>
                                          <p:attrName>ppt_y</p:attrName>
                                        </p:attrNameLst>
                                      </p:cBhvr>
                                      <p:tavLst>
                                        <p:tav tm="0">
                                          <p:val>
                                            <p:strVal val="#ppt_y+0.1"/>
                                          </p:val>
                                        </p:tav>
                                        <p:tav tm="100000">
                                          <p:val>
                                            <p:strVal val="#ppt_y"/>
                                          </p:val>
                                        </p:tav>
                                      </p:tavLst>
                                    </p:anim>
                                  </p:childTnLst>
                                </p:cTn>
                              </p:par>
                              <p:par>
                                <p:cTn id="325" presetID="30" presetClass="entr" presetSubtype="0" fill="hold" grpId="0" nodeType="withEffect">
                                  <p:stCondLst>
                                    <p:cond delay="0"/>
                                  </p:stCondLst>
                                  <p:childTnLst>
                                    <p:set>
                                      <p:cBhvr>
                                        <p:cTn id="326" dur="1" fill="hold">
                                          <p:stCondLst>
                                            <p:cond delay="0"/>
                                          </p:stCondLst>
                                        </p:cTn>
                                        <p:tgtEl>
                                          <p:spTgt spid="101432"/>
                                        </p:tgtEl>
                                        <p:attrNameLst>
                                          <p:attrName>style.visibility</p:attrName>
                                        </p:attrNameLst>
                                      </p:cBhvr>
                                      <p:to>
                                        <p:strVal val="visible"/>
                                      </p:to>
                                    </p:set>
                                    <p:animEffect transition="in" filter="fade">
                                      <p:cBhvr>
                                        <p:cTn id="327" dur="800" decel="100000"/>
                                        <p:tgtEl>
                                          <p:spTgt spid="101432"/>
                                        </p:tgtEl>
                                      </p:cBhvr>
                                    </p:animEffect>
                                    <p:anim calcmode="lin" valueType="num">
                                      <p:cBhvr>
                                        <p:cTn id="328" dur="800" decel="100000" fill="hold"/>
                                        <p:tgtEl>
                                          <p:spTgt spid="101432"/>
                                        </p:tgtEl>
                                        <p:attrNameLst>
                                          <p:attrName>style.rotation</p:attrName>
                                        </p:attrNameLst>
                                      </p:cBhvr>
                                      <p:tavLst>
                                        <p:tav tm="0">
                                          <p:val>
                                            <p:fltVal val="-90"/>
                                          </p:val>
                                        </p:tav>
                                        <p:tav tm="100000">
                                          <p:val>
                                            <p:fltVal val="0"/>
                                          </p:val>
                                        </p:tav>
                                      </p:tavLst>
                                    </p:anim>
                                    <p:anim calcmode="lin" valueType="num">
                                      <p:cBhvr>
                                        <p:cTn id="329" dur="800" decel="100000" fill="hold"/>
                                        <p:tgtEl>
                                          <p:spTgt spid="101432"/>
                                        </p:tgtEl>
                                        <p:attrNameLst>
                                          <p:attrName>ppt_x</p:attrName>
                                        </p:attrNameLst>
                                      </p:cBhvr>
                                      <p:tavLst>
                                        <p:tav tm="0">
                                          <p:val>
                                            <p:strVal val="#ppt_x+0.4"/>
                                          </p:val>
                                        </p:tav>
                                        <p:tav tm="100000">
                                          <p:val>
                                            <p:strVal val="#ppt_x-0.05"/>
                                          </p:val>
                                        </p:tav>
                                      </p:tavLst>
                                    </p:anim>
                                    <p:anim calcmode="lin" valueType="num">
                                      <p:cBhvr>
                                        <p:cTn id="330" dur="800" decel="100000" fill="hold"/>
                                        <p:tgtEl>
                                          <p:spTgt spid="101432"/>
                                        </p:tgtEl>
                                        <p:attrNameLst>
                                          <p:attrName>ppt_y</p:attrName>
                                        </p:attrNameLst>
                                      </p:cBhvr>
                                      <p:tavLst>
                                        <p:tav tm="0">
                                          <p:val>
                                            <p:strVal val="#ppt_y-0.4"/>
                                          </p:val>
                                        </p:tav>
                                        <p:tav tm="100000">
                                          <p:val>
                                            <p:strVal val="#ppt_y+0.1"/>
                                          </p:val>
                                        </p:tav>
                                      </p:tavLst>
                                    </p:anim>
                                    <p:anim calcmode="lin" valueType="num">
                                      <p:cBhvr>
                                        <p:cTn id="331" dur="200" accel="100000" fill="hold">
                                          <p:stCondLst>
                                            <p:cond delay="800"/>
                                          </p:stCondLst>
                                        </p:cTn>
                                        <p:tgtEl>
                                          <p:spTgt spid="101432"/>
                                        </p:tgtEl>
                                        <p:attrNameLst>
                                          <p:attrName>ppt_x</p:attrName>
                                        </p:attrNameLst>
                                      </p:cBhvr>
                                      <p:tavLst>
                                        <p:tav tm="0">
                                          <p:val>
                                            <p:strVal val="#ppt_x-0.05"/>
                                          </p:val>
                                        </p:tav>
                                        <p:tav tm="100000">
                                          <p:val>
                                            <p:strVal val="#ppt_x"/>
                                          </p:val>
                                        </p:tav>
                                      </p:tavLst>
                                    </p:anim>
                                    <p:anim calcmode="lin" valueType="num">
                                      <p:cBhvr>
                                        <p:cTn id="332" dur="200" accel="100000" fill="hold">
                                          <p:stCondLst>
                                            <p:cond delay="800"/>
                                          </p:stCondLst>
                                        </p:cTn>
                                        <p:tgtEl>
                                          <p:spTgt spid="101432"/>
                                        </p:tgtEl>
                                        <p:attrNameLst>
                                          <p:attrName>ppt_y</p:attrName>
                                        </p:attrNameLst>
                                      </p:cBhvr>
                                      <p:tavLst>
                                        <p:tav tm="0">
                                          <p:val>
                                            <p:strVal val="#ppt_y+0.1"/>
                                          </p:val>
                                        </p:tav>
                                        <p:tav tm="100000">
                                          <p:val>
                                            <p:strVal val="#ppt_y"/>
                                          </p:val>
                                        </p:tav>
                                      </p:tavLst>
                                    </p:anim>
                                  </p:childTnLst>
                                </p:cTn>
                              </p:par>
                              <p:par>
                                <p:cTn id="333" presetID="30" presetClass="entr" presetSubtype="0" fill="hold" grpId="0" nodeType="withEffect">
                                  <p:stCondLst>
                                    <p:cond delay="0"/>
                                  </p:stCondLst>
                                  <p:childTnLst>
                                    <p:set>
                                      <p:cBhvr>
                                        <p:cTn id="334" dur="1" fill="hold">
                                          <p:stCondLst>
                                            <p:cond delay="0"/>
                                          </p:stCondLst>
                                        </p:cTn>
                                        <p:tgtEl>
                                          <p:spTgt spid="101433"/>
                                        </p:tgtEl>
                                        <p:attrNameLst>
                                          <p:attrName>style.visibility</p:attrName>
                                        </p:attrNameLst>
                                      </p:cBhvr>
                                      <p:to>
                                        <p:strVal val="visible"/>
                                      </p:to>
                                    </p:set>
                                    <p:animEffect transition="in" filter="fade">
                                      <p:cBhvr>
                                        <p:cTn id="335" dur="800" decel="100000"/>
                                        <p:tgtEl>
                                          <p:spTgt spid="101433"/>
                                        </p:tgtEl>
                                      </p:cBhvr>
                                    </p:animEffect>
                                    <p:anim calcmode="lin" valueType="num">
                                      <p:cBhvr>
                                        <p:cTn id="336" dur="800" decel="100000" fill="hold"/>
                                        <p:tgtEl>
                                          <p:spTgt spid="101433"/>
                                        </p:tgtEl>
                                        <p:attrNameLst>
                                          <p:attrName>style.rotation</p:attrName>
                                        </p:attrNameLst>
                                      </p:cBhvr>
                                      <p:tavLst>
                                        <p:tav tm="0">
                                          <p:val>
                                            <p:fltVal val="-90"/>
                                          </p:val>
                                        </p:tav>
                                        <p:tav tm="100000">
                                          <p:val>
                                            <p:fltVal val="0"/>
                                          </p:val>
                                        </p:tav>
                                      </p:tavLst>
                                    </p:anim>
                                    <p:anim calcmode="lin" valueType="num">
                                      <p:cBhvr>
                                        <p:cTn id="337" dur="800" decel="100000" fill="hold"/>
                                        <p:tgtEl>
                                          <p:spTgt spid="101433"/>
                                        </p:tgtEl>
                                        <p:attrNameLst>
                                          <p:attrName>ppt_x</p:attrName>
                                        </p:attrNameLst>
                                      </p:cBhvr>
                                      <p:tavLst>
                                        <p:tav tm="0">
                                          <p:val>
                                            <p:strVal val="#ppt_x+0.4"/>
                                          </p:val>
                                        </p:tav>
                                        <p:tav tm="100000">
                                          <p:val>
                                            <p:strVal val="#ppt_x-0.05"/>
                                          </p:val>
                                        </p:tav>
                                      </p:tavLst>
                                    </p:anim>
                                    <p:anim calcmode="lin" valueType="num">
                                      <p:cBhvr>
                                        <p:cTn id="338" dur="800" decel="100000" fill="hold"/>
                                        <p:tgtEl>
                                          <p:spTgt spid="101433"/>
                                        </p:tgtEl>
                                        <p:attrNameLst>
                                          <p:attrName>ppt_y</p:attrName>
                                        </p:attrNameLst>
                                      </p:cBhvr>
                                      <p:tavLst>
                                        <p:tav tm="0">
                                          <p:val>
                                            <p:strVal val="#ppt_y-0.4"/>
                                          </p:val>
                                        </p:tav>
                                        <p:tav tm="100000">
                                          <p:val>
                                            <p:strVal val="#ppt_y+0.1"/>
                                          </p:val>
                                        </p:tav>
                                      </p:tavLst>
                                    </p:anim>
                                    <p:anim calcmode="lin" valueType="num">
                                      <p:cBhvr>
                                        <p:cTn id="339" dur="200" accel="100000" fill="hold">
                                          <p:stCondLst>
                                            <p:cond delay="800"/>
                                          </p:stCondLst>
                                        </p:cTn>
                                        <p:tgtEl>
                                          <p:spTgt spid="101433"/>
                                        </p:tgtEl>
                                        <p:attrNameLst>
                                          <p:attrName>ppt_x</p:attrName>
                                        </p:attrNameLst>
                                      </p:cBhvr>
                                      <p:tavLst>
                                        <p:tav tm="0">
                                          <p:val>
                                            <p:strVal val="#ppt_x-0.05"/>
                                          </p:val>
                                        </p:tav>
                                        <p:tav tm="100000">
                                          <p:val>
                                            <p:strVal val="#ppt_x"/>
                                          </p:val>
                                        </p:tav>
                                      </p:tavLst>
                                    </p:anim>
                                    <p:anim calcmode="lin" valueType="num">
                                      <p:cBhvr>
                                        <p:cTn id="340" dur="200" accel="100000" fill="hold">
                                          <p:stCondLst>
                                            <p:cond delay="800"/>
                                          </p:stCondLst>
                                        </p:cTn>
                                        <p:tgtEl>
                                          <p:spTgt spid="101433"/>
                                        </p:tgtEl>
                                        <p:attrNameLst>
                                          <p:attrName>ppt_y</p:attrName>
                                        </p:attrNameLst>
                                      </p:cBhvr>
                                      <p:tavLst>
                                        <p:tav tm="0">
                                          <p:val>
                                            <p:strVal val="#ppt_y+0.1"/>
                                          </p:val>
                                        </p:tav>
                                        <p:tav tm="100000">
                                          <p:val>
                                            <p:strVal val="#ppt_y"/>
                                          </p:val>
                                        </p:tav>
                                      </p:tavLst>
                                    </p:anim>
                                  </p:childTnLst>
                                </p:cTn>
                              </p:par>
                              <p:par>
                                <p:cTn id="341" presetID="30" presetClass="entr" presetSubtype="0" fill="hold" grpId="0" nodeType="withEffect">
                                  <p:stCondLst>
                                    <p:cond delay="0"/>
                                  </p:stCondLst>
                                  <p:childTnLst>
                                    <p:set>
                                      <p:cBhvr>
                                        <p:cTn id="342" dur="1" fill="hold">
                                          <p:stCondLst>
                                            <p:cond delay="0"/>
                                          </p:stCondLst>
                                        </p:cTn>
                                        <p:tgtEl>
                                          <p:spTgt spid="101434"/>
                                        </p:tgtEl>
                                        <p:attrNameLst>
                                          <p:attrName>style.visibility</p:attrName>
                                        </p:attrNameLst>
                                      </p:cBhvr>
                                      <p:to>
                                        <p:strVal val="visible"/>
                                      </p:to>
                                    </p:set>
                                    <p:animEffect transition="in" filter="fade">
                                      <p:cBhvr>
                                        <p:cTn id="343" dur="800" decel="100000"/>
                                        <p:tgtEl>
                                          <p:spTgt spid="101434"/>
                                        </p:tgtEl>
                                      </p:cBhvr>
                                    </p:animEffect>
                                    <p:anim calcmode="lin" valueType="num">
                                      <p:cBhvr>
                                        <p:cTn id="344" dur="800" decel="100000" fill="hold"/>
                                        <p:tgtEl>
                                          <p:spTgt spid="101434"/>
                                        </p:tgtEl>
                                        <p:attrNameLst>
                                          <p:attrName>style.rotation</p:attrName>
                                        </p:attrNameLst>
                                      </p:cBhvr>
                                      <p:tavLst>
                                        <p:tav tm="0">
                                          <p:val>
                                            <p:fltVal val="-90"/>
                                          </p:val>
                                        </p:tav>
                                        <p:tav tm="100000">
                                          <p:val>
                                            <p:fltVal val="0"/>
                                          </p:val>
                                        </p:tav>
                                      </p:tavLst>
                                    </p:anim>
                                    <p:anim calcmode="lin" valueType="num">
                                      <p:cBhvr>
                                        <p:cTn id="345" dur="800" decel="100000" fill="hold"/>
                                        <p:tgtEl>
                                          <p:spTgt spid="101434"/>
                                        </p:tgtEl>
                                        <p:attrNameLst>
                                          <p:attrName>ppt_x</p:attrName>
                                        </p:attrNameLst>
                                      </p:cBhvr>
                                      <p:tavLst>
                                        <p:tav tm="0">
                                          <p:val>
                                            <p:strVal val="#ppt_x+0.4"/>
                                          </p:val>
                                        </p:tav>
                                        <p:tav tm="100000">
                                          <p:val>
                                            <p:strVal val="#ppt_x-0.05"/>
                                          </p:val>
                                        </p:tav>
                                      </p:tavLst>
                                    </p:anim>
                                    <p:anim calcmode="lin" valueType="num">
                                      <p:cBhvr>
                                        <p:cTn id="346" dur="800" decel="100000" fill="hold"/>
                                        <p:tgtEl>
                                          <p:spTgt spid="101434"/>
                                        </p:tgtEl>
                                        <p:attrNameLst>
                                          <p:attrName>ppt_y</p:attrName>
                                        </p:attrNameLst>
                                      </p:cBhvr>
                                      <p:tavLst>
                                        <p:tav tm="0">
                                          <p:val>
                                            <p:strVal val="#ppt_y-0.4"/>
                                          </p:val>
                                        </p:tav>
                                        <p:tav tm="100000">
                                          <p:val>
                                            <p:strVal val="#ppt_y+0.1"/>
                                          </p:val>
                                        </p:tav>
                                      </p:tavLst>
                                    </p:anim>
                                    <p:anim calcmode="lin" valueType="num">
                                      <p:cBhvr>
                                        <p:cTn id="347" dur="200" accel="100000" fill="hold">
                                          <p:stCondLst>
                                            <p:cond delay="800"/>
                                          </p:stCondLst>
                                        </p:cTn>
                                        <p:tgtEl>
                                          <p:spTgt spid="101434"/>
                                        </p:tgtEl>
                                        <p:attrNameLst>
                                          <p:attrName>ppt_x</p:attrName>
                                        </p:attrNameLst>
                                      </p:cBhvr>
                                      <p:tavLst>
                                        <p:tav tm="0">
                                          <p:val>
                                            <p:strVal val="#ppt_x-0.05"/>
                                          </p:val>
                                        </p:tav>
                                        <p:tav tm="100000">
                                          <p:val>
                                            <p:strVal val="#ppt_x"/>
                                          </p:val>
                                        </p:tav>
                                      </p:tavLst>
                                    </p:anim>
                                    <p:anim calcmode="lin" valueType="num">
                                      <p:cBhvr>
                                        <p:cTn id="348" dur="200" accel="100000" fill="hold">
                                          <p:stCondLst>
                                            <p:cond delay="800"/>
                                          </p:stCondLst>
                                        </p:cTn>
                                        <p:tgtEl>
                                          <p:spTgt spid="101434"/>
                                        </p:tgtEl>
                                        <p:attrNameLst>
                                          <p:attrName>ppt_y</p:attrName>
                                        </p:attrNameLst>
                                      </p:cBhvr>
                                      <p:tavLst>
                                        <p:tav tm="0">
                                          <p:val>
                                            <p:strVal val="#ppt_y+0.1"/>
                                          </p:val>
                                        </p:tav>
                                        <p:tav tm="100000">
                                          <p:val>
                                            <p:strVal val="#ppt_y"/>
                                          </p:val>
                                        </p:tav>
                                      </p:tavLst>
                                    </p:anim>
                                  </p:childTnLst>
                                </p:cTn>
                              </p:par>
                              <p:par>
                                <p:cTn id="349" presetID="30" presetClass="entr" presetSubtype="0" fill="hold" grpId="0" nodeType="withEffect">
                                  <p:stCondLst>
                                    <p:cond delay="0"/>
                                  </p:stCondLst>
                                  <p:childTnLst>
                                    <p:set>
                                      <p:cBhvr>
                                        <p:cTn id="350" dur="1" fill="hold">
                                          <p:stCondLst>
                                            <p:cond delay="0"/>
                                          </p:stCondLst>
                                        </p:cTn>
                                        <p:tgtEl>
                                          <p:spTgt spid="101435"/>
                                        </p:tgtEl>
                                        <p:attrNameLst>
                                          <p:attrName>style.visibility</p:attrName>
                                        </p:attrNameLst>
                                      </p:cBhvr>
                                      <p:to>
                                        <p:strVal val="visible"/>
                                      </p:to>
                                    </p:set>
                                    <p:animEffect transition="in" filter="fade">
                                      <p:cBhvr>
                                        <p:cTn id="351" dur="800" decel="100000"/>
                                        <p:tgtEl>
                                          <p:spTgt spid="101435"/>
                                        </p:tgtEl>
                                      </p:cBhvr>
                                    </p:animEffect>
                                    <p:anim calcmode="lin" valueType="num">
                                      <p:cBhvr>
                                        <p:cTn id="352" dur="800" decel="100000" fill="hold"/>
                                        <p:tgtEl>
                                          <p:spTgt spid="101435"/>
                                        </p:tgtEl>
                                        <p:attrNameLst>
                                          <p:attrName>style.rotation</p:attrName>
                                        </p:attrNameLst>
                                      </p:cBhvr>
                                      <p:tavLst>
                                        <p:tav tm="0">
                                          <p:val>
                                            <p:fltVal val="-90"/>
                                          </p:val>
                                        </p:tav>
                                        <p:tav tm="100000">
                                          <p:val>
                                            <p:fltVal val="0"/>
                                          </p:val>
                                        </p:tav>
                                      </p:tavLst>
                                    </p:anim>
                                    <p:anim calcmode="lin" valueType="num">
                                      <p:cBhvr>
                                        <p:cTn id="353" dur="800" decel="100000" fill="hold"/>
                                        <p:tgtEl>
                                          <p:spTgt spid="101435"/>
                                        </p:tgtEl>
                                        <p:attrNameLst>
                                          <p:attrName>ppt_x</p:attrName>
                                        </p:attrNameLst>
                                      </p:cBhvr>
                                      <p:tavLst>
                                        <p:tav tm="0">
                                          <p:val>
                                            <p:strVal val="#ppt_x+0.4"/>
                                          </p:val>
                                        </p:tav>
                                        <p:tav tm="100000">
                                          <p:val>
                                            <p:strVal val="#ppt_x-0.05"/>
                                          </p:val>
                                        </p:tav>
                                      </p:tavLst>
                                    </p:anim>
                                    <p:anim calcmode="lin" valueType="num">
                                      <p:cBhvr>
                                        <p:cTn id="354" dur="800" decel="100000" fill="hold"/>
                                        <p:tgtEl>
                                          <p:spTgt spid="101435"/>
                                        </p:tgtEl>
                                        <p:attrNameLst>
                                          <p:attrName>ppt_y</p:attrName>
                                        </p:attrNameLst>
                                      </p:cBhvr>
                                      <p:tavLst>
                                        <p:tav tm="0">
                                          <p:val>
                                            <p:strVal val="#ppt_y-0.4"/>
                                          </p:val>
                                        </p:tav>
                                        <p:tav tm="100000">
                                          <p:val>
                                            <p:strVal val="#ppt_y+0.1"/>
                                          </p:val>
                                        </p:tav>
                                      </p:tavLst>
                                    </p:anim>
                                    <p:anim calcmode="lin" valueType="num">
                                      <p:cBhvr>
                                        <p:cTn id="355" dur="200" accel="100000" fill="hold">
                                          <p:stCondLst>
                                            <p:cond delay="800"/>
                                          </p:stCondLst>
                                        </p:cTn>
                                        <p:tgtEl>
                                          <p:spTgt spid="101435"/>
                                        </p:tgtEl>
                                        <p:attrNameLst>
                                          <p:attrName>ppt_x</p:attrName>
                                        </p:attrNameLst>
                                      </p:cBhvr>
                                      <p:tavLst>
                                        <p:tav tm="0">
                                          <p:val>
                                            <p:strVal val="#ppt_x-0.05"/>
                                          </p:val>
                                        </p:tav>
                                        <p:tav tm="100000">
                                          <p:val>
                                            <p:strVal val="#ppt_x"/>
                                          </p:val>
                                        </p:tav>
                                      </p:tavLst>
                                    </p:anim>
                                    <p:anim calcmode="lin" valueType="num">
                                      <p:cBhvr>
                                        <p:cTn id="356" dur="200" accel="100000" fill="hold">
                                          <p:stCondLst>
                                            <p:cond delay="800"/>
                                          </p:stCondLst>
                                        </p:cTn>
                                        <p:tgtEl>
                                          <p:spTgt spid="101435"/>
                                        </p:tgtEl>
                                        <p:attrNameLst>
                                          <p:attrName>ppt_y</p:attrName>
                                        </p:attrNameLst>
                                      </p:cBhvr>
                                      <p:tavLst>
                                        <p:tav tm="0">
                                          <p:val>
                                            <p:strVal val="#ppt_y+0.1"/>
                                          </p:val>
                                        </p:tav>
                                        <p:tav tm="100000">
                                          <p:val>
                                            <p:strVal val="#ppt_y"/>
                                          </p:val>
                                        </p:tav>
                                      </p:tavLst>
                                    </p:anim>
                                  </p:childTnLst>
                                </p:cTn>
                              </p:par>
                              <p:par>
                                <p:cTn id="357" presetID="30" presetClass="entr" presetSubtype="0" fill="hold" grpId="0" nodeType="withEffect">
                                  <p:stCondLst>
                                    <p:cond delay="0"/>
                                  </p:stCondLst>
                                  <p:childTnLst>
                                    <p:set>
                                      <p:cBhvr>
                                        <p:cTn id="358" dur="1" fill="hold">
                                          <p:stCondLst>
                                            <p:cond delay="0"/>
                                          </p:stCondLst>
                                        </p:cTn>
                                        <p:tgtEl>
                                          <p:spTgt spid="101436"/>
                                        </p:tgtEl>
                                        <p:attrNameLst>
                                          <p:attrName>style.visibility</p:attrName>
                                        </p:attrNameLst>
                                      </p:cBhvr>
                                      <p:to>
                                        <p:strVal val="visible"/>
                                      </p:to>
                                    </p:set>
                                    <p:animEffect transition="in" filter="fade">
                                      <p:cBhvr>
                                        <p:cTn id="359" dur="800" decel="100000"/>
                                        <p:tgtEl>
                                          <p:spTgt spid="101436"/>
                                        </p:tgtEl>
                                      </p:cBhvr>
                                    </p:animEffect>
                                    <p:anim calcmode="lin" valueType="num">
                                      <p:cBhvr>
                                        <p:cTn id="360" dur="800" decel="100000" fill="hold"/>
                                        <p:tgtEl>
                                          <p:spTgt spid="101436"/>
                                        </p:tgtEl>
                                        <p:attrNameLst>
                                          <p:attrName>style.rotation</p:attrName>
                                        </p:attrNameLst>
                                      </p:cBhvr>
                                      <p:tavLst>
                                        <p:tav tm="0">
                                          <p:val>
                                            <p:fltVal val="-90"/>
                                          </p:val>
                                        </p:tav>
                                        <p:tav tm="100000">
                                          <p:val>
                                            <p:fltVal val="0"/>
                                          </p:val>
                                        </p:tav>
                                      </p:tavLst>
                                    </p:anim>
                                    <p:anim calcmode="lin" valueType="num">
                                      <p:cBhvr>
                                        <p:cTn id="361" dur="800" decel="100000" fill="hold"/>
                                        <p:tgtEl>
                                          <p:spTgt spid="101436"/>
                                        </p:tgtEl>
                                        <p:attrNameLst>
                                          <p:attrName>ppt_x</p:attrName>
                                        </p:attrNameLst>
                                      </p:cBhvr>
                                      <p:tavLst>
                                        <p:tav tm="0">
                                          <p:val>
                                            <p:strVal val="#ppt_x+0.4"/>
                                          </p:val>
                                        </p:tav>
                                        <p:tav tm="100000">
                                          <p:val>
                                            <p:strVal val="#ppt_x-0.05"/>
                                          </p:val>
                                        </p:tav>
                                      </p:tavLst>
                                    </p:anim>
                                    <p:anim calcmode="lin" valueType="num">
                                      <p:cBhvr>
                                        <p:cTn id="362" dur="800" decel="100000" fill="hold"/>
                                        <p:tgtEl>
                                          <p:spTgt spid="101436"/>
                                        </p:tgtEl>
                                        <p:attrNameLst>
                                          <p:attrName>ppt_y</p:attrName>
                                        </p:attrNameLst>
                                      </p:cBhvr>
                                      <p:tavLst>
                                        <p:tav tm="0">
                                          <p:val>
                                            <p:strVal val="#ppt_y-0.4"/>
                                          </p:val>
                                        </p:tav>
                                        <p:tav tm="100000">
                                          <p:val>
                                            <p:strVal val="#ppt_y+0.1"/>
                                          </p:val>
                                        </p:tav>
                                      </p:tavLst>
                                    </p:anim>
                                    <p:anim calcmode="lin" valueType="num">
                                      <p:cBhvr>
                                        <p:cTn id="363" dur="200" accel="100000" fill="hold">
                                          <p:stCondLst>
                                            <p:cond delay="800"/>
                                          </p:stCondLst>
                                        </p:cTn>
                                        <p:tgtEl>
                                          <p:spTgt spid="101436"/>
                                        </p:tgtEl>
                                        <p:attrNameLst>
                                          <p:attrName>ppt_x</p:attrName>
                                        </p:attrNameLst>
                                      </p:cBhvr>
                                      <p:tavLst>
                                        <p:tav tm="0">
                                          <p:val>
                                            <p:strVal val="#ppt_x-0.05"/>
                                          </p:val>
                                        </p:tav>
                                        <p:tav tm="100000">
                                          <p:val>
                                            <p:strVal val="#ppt_x"/>
                                          </p:val>
                                        </p:tav>
                                      </p:tavLst>
                                    </p:anim>
                                    <p:anim calcmode="lin" valueType="num">
                                      <p:cBhvr>
                                        <p:cTn id="364" dur="200" accel="100000" fill="hold">
                                          <p:stCondLst>
                                            <p:cond delay="800"/>
                                          </p:stCondLst>
                                        </p:cTn>
                                        <p:tgtEl>
                                          <p:spTgt spid="101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5" grpId="0" animBg="1"/>
      <p:bldP spid="101386" grpId="0" animBg="1"/>
      <p:bldP spid="101388" grpId="0" animBg="1"/>
      <p:bldP spid="101389" grpId="0" animBg="1"/>
      <p:bldP spid="101391" grpId="0" animBg="1"/>
      <p:bldP spid="101392" grpId="0" animBg="1"/>
      <p:bldP spid="101393" grpId="0" animBg="1"/>
      <p:bldP spid="101394" grpId="0" animBg="1"/>
      <p:bldP spid="101395" grpId="0" animBg="1"/>
      <p:bldP spid="101396" grpId="0" animBg="1"/>
      <p:bldP spid="101400" grpId="0" animBg="1"/>
      <p:bldP spid="101401" grpId="0" animBg="1"/>
      <p:bldP spid="101403" grpId="0" animBg="1"/>
      <p:bldP spid="101404" grpId="0"/>
      <p:bldP spid="101405" grpId="0" animBg="1"/>
      <p:bldP spid="101406" grpId="0"/>
      <p:bldP spid="101407" grpId="0" animBg="1"/>
      <p:bldP spid="101409" grpId="0" animBg="1"/>
      <p:bldP spid="101410" grpId="0" animBg="1"/>
      <p:bldP spid="101411" grpId="0" animBg="1"/>
      <p:bldP spid="101412" grpId="0" animBg="1"/>
      <p:bldP spid="101413" grpId="0" animBg="1"/>
      <p:bldP spid="101414" grpId="0" animBg="1"/>
      <p:bldP spid="101415" grpId="0" animBg="1"/>
      <p:bldP spid="101416" grpId="0" animBg="1"/>
      <p:bldP spid="101417" grpId="0"/>
      <p:bldP spid="101418" grpId="0" animBg="1"/>
      <p:bldP spid="101419" grpId="0" animBg="1"/>
      <p:bldP spid="101420" grpId="0" animBg="1"/>
      <p:bldP spid="101421" grpId="0"/>
      <p:bldP spid="101422" grpId="0" animBg="1"/>
      <p:bldP spid="101423" grpId="0" animBg="1"/>
      <p:bldP spid="101424" grpId="0"/>
      <p:bldP spid="101425" grpId="0" animBg="1"/>
      <p:bldP spid="101426" grpId="0"/>
      <p:bldP spid="101427" grpId="0" animBg="1"/>
      <p:bldP spid="101429" grpId="0" animBg="1"/>
      <p:bldP spid="101431" grpId="0" animBg="1"/>
      <p:bldP spid="101432" grpId="0" animBg="1"/>
      <p:bldP spid="101433" grpId="0" animBg="1"/>
      <p:bldP spid="101434" grpId="0" animBg="1"/>
      <p:bldP spid="101435" grpId="0" animBg="1"/>
      <p:bldP spid="10143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71472" y="2214554"/>
            <a:ext cx="8229600" cy="2857520"/>
          </a:xfrm>
        </p:spPr>
        <p:txBody>
          <a:bodyPr/>
          <a:lstStyle/>
          <a:p>
            <a:pPr algn="just" rtl="1"/>
            <a:r>
              <a:rPr lang="fa-IR" sz="4000" dirty="0" smtClean="0"/>
              <a:t>پروژه: فلوچارتی رسم کنید که ماه و روز را از ورودی گرفته و تعداد روزهای گذشته و باقیمانده از سال را حساب کند و نمایش دهد.</a:t>
            </a:r>
            <a:endParaRPr lang="en-US" sz="3600" dirty="0"/>
          </a:p>
        </p:txBody>
      </p:sp>
    </p:spTree>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395288" y="2071678"/>
            <a:ext cx="8229600" cy="4208844"/>
          </a:xfrm>
          <a:prstGeom prst="rect">
            <a:avLst/>
          </a:prstGeom>
          <a:noFill/>
          <a:ln w="9525">
            <a:noFill/>
            <a:miter lim="800000"/>
            <a:headEnd/>
            <a:tailEnd/>
          </a:ln>
        </p:spPr>
        <p:txBody>
          <a:bodyPr>
            <a:spAutoFit/>
          </a:bodyPr>
          <a:lstStyle/>
          <a:p>
            <a:pPr algn="l" rtl="0"/>
            <a:r>
              <a:rPr lang="en-US" sz="3600" b="1" dirty="0" smtClean="0">
                <a:solidFill>
                  <a:srgbClr val="C00000"/>
                </a:solidFill>
              </a:rPr>
              <a:t>#</a:t>
            </a:r>
            <a:r>
              <a:rPr lang="en-US" sz="3600" b="1" dirty="0">
                <a:solidFill>
                  <a:srgbClr val="C00000"/>
                </a:solidFill>
              </a:rPr>
              <a:t>include </a:t>
            </a:r>
            <a:r>
              <a:rPr lang="en-US" sz="3600" b="1" dirty="0" smtClean="0">
                <a:solidFill>
                  <a:srgbClr val="C00000"/>
                </a:solidFill>
              </a:rPr>
              <a:t>&lt;</a:t>
            </a:r>
            <a:r>
              <a:rPr lang="fa-IR" sz="3600" b="1" dirty="0" smtClean="0">
                <a:solidFill>
                  <a:srgbClr val="C00000"/>
                </a:solidFill>
              </a:rPr>
              <a:t>نام توابع کتابخانه ای</a:t>
            </a:r>
            <a:r>
              <a:rPr lang="en-US" sz="3600" b="1" dirty="0" smtClean="0">
                <a:solidFill>
                  <a:srgbClr val="C00000"/>
                </a:solidFill>
              </a:rPr>
              <a:t>.h</a:t>
            </a:r>
            <a:r>
              <a:rPr lang="en-US" sz="3600" b="1" dirty="0">
                <a:solidFill>
                  <a:srgbClr val="C00000"/>
                </a:solidFill>
              </a:rPr>
              <a:t>&gt;</a:t>
            </a:r>
          </a:p>
          <a:p>
            <a:pPr algn="l" rtl="0"/>
            <a:endParaRPr lang="fa-IR" sz="500" b="1" dirty="0" smtClean="0"/>
          </a:p>
          <a:p>
            <a:pPr algn="l" rtl="0"/>
            <a:r>
              <a:rPr lang="fa-IR" sz="3600" b="1" dirty="0" smtClean="0">
                <a:solidFill>
                  <a:schemeClr val="accent6">
                    <a:lumMod val="60000"/>
                    <a:lumOff val="40000"/>
                  </a:schemeClr>
                </a:solidFill>
              </a:rPr>
              <a:t>تعریف متغییر ها</a:t>
            </a:r>
          </a:p>
          <a:p>
            <a:pPr algn="l" rtl="0"/>
            <a:endParaRPr lang="en-US" sz="1000" b="1" dirty="0"/>
          </a:p>
          <a:p>
            <a:pPr algn="l" rtl="0"/>
            <a:r>
              <a:rPr lang="en-US" sz="3600" b="1" dirty="0"/>
              <a:t>main</a:t>
            </a:r>
            <a:r>
              <a:rPr lang="en-US" sz="3600" b="1" dirty="0" smtClean="0"/>
              <a:t>(</a:t>
            </a:r>
            <a:r>
              <a:rPr lang="fa-IR" sz="3600" b="1" dirty="0" smtClean="0"/>
              <a:t> </a:t>
            </a:r>
            <a:r>
              <a:rPr lang="en-US" sz="3600" b="1" dirty="0" smtClean="0"/>
              <a:t>){</a:t>
            </a:r>
            <a:endParaRPr lang="en-US" sz="3600" b="1" dirty="0"/>
          </a:p>
          <a:p>
            <a:pPr algn="l" rtl="0"/>
            <a:endParaRPr lang="fa-IR" sz="3600" b="1" dirty="0" smtClean="0"/>
          </a:p>
          <a:p>
            <a:pPr algn="l" rtl="0"/>
            <a:r>
              <a:rPr lang="fa-IR" sz="3600" b="1" dirty="0" smtClean="0">
                <a:solidFill>
                  <a:srgbClr val="FF9966"/>
                </a:solidFill>
              </a:rPr>
              <a:t>دستورات برنامه</a:t>
            </a:r>
          </a:p>
          <a:p>
            <a:pPr algn="l" rtl="0"/>
            <a:endParaRPr lang="en-US" sz="3600" b="1" dirty="0"/>
          </a:p>
          <a:p>
            <a:pPr algn="l" rtl="0"/>
            <a:r>
              <a:rPr lang="en-US" sz="3600" b="1" dirty="0" smtClean="0"/>
              <a:t>}</a:t>
            </a:r>
            <a:endParaRPr lang="en-US" sz="3600" b="1" dirty="0"/>
          </a:p>
        </p:txBody>
      </p:sp>
      <p:sp>
        <p:nvSpPr>
          <p:cNvPr id="6" name="Rectangle 2"/>
          <p:cNvSpPr txBox="1">
            <a:spLocks noChangeArrowheads="1"/>
          </p:cNvSpPr>
          <p:nvPr/>
        </p:nvSpPr>
        <p:spPr>
          <a:xfrm>
            <a:off x="2457464" y="71414"/>
            <a:ext cx="5757874" cy="1139825"/>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5400" kern="0" dirty="0" smtClean="0">
                <a:solidFill>
                  <a:schemeClr val="tx2"/>
                </a:solidFill>
                <a:latin typeface="+mj-lt"/>
                <a:ea typeface="+mj-ea"/>
                <a:cs typeface="+mj-cs"/>
              </a:rPr>
              <a:t>ساختار کلی برنامه در </a:t>
            </a:r>
            <a:r>
              <a:rPr lang="en-US" sz="5400" kern="0" dirty="0" smtClean="0">
                <a:solidFill>
                  <a:schemeClr val="tx2"/>
                </a:solidFill>
                <a:latin typeface="+mj-lt"/>
                <a:ea typeface="+mj-ea"/>
                <a:cs typeface="+mj-cs"/>
              </a:rPr>
              <a:t>C</a:t>
            </a:r>
            <a:endParaRPr kumimoji="0" lang="en-US" sz="4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79450</TotalTime>
  <Words>5155</Words>
  <Application>Microsoft Office PowerPoint</Application>
  <PresentationFormat>On-screen Show (4:3)</PresentationFormat>
  <Paragraphs>1059</Paragraphs>
  <Slides>189</Slides>
  <Notes>2</Notes>
  <HiddenSlides>2</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189</vt:i4>
      </vt:variant>
    </vt:vector>
  </HeadingPairs>
  <TitlesOfParts>
    <vt:vector size="206" baseType="lpstr">
      <vt:lpstr>Arial Unicode MS</vt:lpstr>
      <vt:lpstr>SimSun</vt:lpstr>
      <vt:lpstr>Arial</vt:lpstr>
      <vt:lpstr>B Lotus</vt:lpstr>
      <vt:lpstr>B Nazanin</vt:lpstr>
      <vt:lpstr>B Titr</vt:lpstr>
      <vt:lpstr>Calibri</vt:lpstr>
      <vt:lpstr>IranNastaliq</vt:lpstr>
      <vt:lpstr>Lotus</vt:lpstr>
      <vt:lpstr>Symbol</vt:lpstr>
      <vt:lpstr>Tahoma</vt:lpstr>
      <vt:lpstr>Times New Roman</vt:lpstr>
      <vt:lpstr>Titr</vt:lpstr>
      <vt:lpstr>Wingdings</vt:lpstr>
      <vt:lpstr>Diseño predeterminado</vt:lpstr>
      <vt:lpstr>Equation</vt:lpstr>
      <vt:lpstr>Microsoft Equation 3.0</vt:lpstr>
      <vt:lpstr>PowerPoint Presentation</vt:lpstr>
      <vt:lpstr>سیستم ارزیابی</vt:lpstr>
      <vt:lpstr>سرفصل درس</vt:lpstr>
      <vt:lpstr>سرفصل درس</vt:lpstr>
      <vt:lpstr>سرفصل جدید</vt:lpstr>
      <vt:lpstr>سرفصل جدید</vt:lpstr>
      <vt:lpstr>تاریخچه سیستم های کامپیوتری      </vt:lpstr>
      <vt:lpstr>تاریخچه سیستم های کامپیوتری </vt:lpstr>
      <vt:lpstr>تاریخچه سیستم های کامپیوتری </vt:lpstr>
      <vt:lpstr>تاریخچه كامپیوتر در ایران</vt:lpstr>
      <vt:lpstr>PowerPoint Presentation</vt:lpstr>
      <vt:lpstr>مبانی و اجزاء سخت افزار</vt:lpstr>
      <vt:lpstr>مبانی و اجزاء سخت افزار</vt:lpstr>
      <vt:lpstr>CPU</vt:lpstr>
      <vt:lpstr>CPU</vt:lpstr>
      <vt:lpstr>اجزاء CPU</vt:lpstr>
      <vt:lpstr>اجزاء CPU</vt:lpstr>
      <vt:lpstr>اجزاء CPU</vt:lpstr>
      <vt:lpstr>چرخه تراکنش در CPU</vt:lpstr>
      <vt:lpstr>چرخه تراکنش در CPU</vt:lpstr>
      <vt:lpstr>چرخه تراکنش در CPU</vt:lpstr>
      <vt:lpstr>RAM</vt:lpstr>
      <vt:lpstr>RAM</vt:lpstr>
      <vt:lpstr>Hard Disk Drive (H.D.D)</vt:lpstr>
      <vt:lpstr>Hard Disk Drive (H.D.D)</vt:lpstr>
      <vt:lpstr>Hard Disk Drive (H.D.D)</vt:lpstr>
      <vt:lpstr>SSD</vt:lpstr>
      <vt:lpstr>SSD</vt:lpstr>
      <vt:lpstr>Floppy Disk Drive</vt:lpstr>
      <vt:lpstr>Floppy Disk Drive</vt:lpstr>
      <vt:lpstr>Compact Disk (CD)</vt:lpstr>
      <vt:lpstr>CD Drive</vt:lpstr>
      <vt:lpstr>Compact Disk (CD)</vt:lpstr>
      <vt:lpstr>MODEM</vt:lpstr>
      <vt:lpstr>Sound Card</vt:lpstr>
      <vt:lpstr>VGA Card</vt:lpstr>
      <vt:lpstr>MOTHER BOARD</vt:lpstr>
      <vt:lpstr>MOTHER BOARD</vt:lpstr>
      <vt:lpstr>Power supply</vt:lpstr>
      <vt:lpstr>CASE</vt:lpstr>
      <vt:lpstr>Monitor</vt:lpstr>
      <vt:lpstr>CRT Monitor</vt:lpstr>
      <vt:lpstr>LCD</vt:lpstr>
      <vt:lpstr>مبانی نرم افزار و سیستم عامل</vt:lpstr>
      <vt:lpstr>وظایف سیستم عامل</vt:lpstr>
      <vt:lpstr>نسل های سیستم عامل</vt:lpstr>
      <vt:lpstr>نسل های سیستم عامل</vt:lpstr>
      <vt:lpstr>نسل های سیستم عامل</vt:lpstr>
      <vt:lpstr>نسل های سیستم عامل</vt:lpstr>
      <vt:lpstr>نسل های سیستم عامل</vt:lpstr>
      <vt:lpstr>انواع وقفه ها</vt:lpstr>
      <vt:lpstr>انواع سیستم عامل</vt:lpstr>
      <vt:lpstr>PowerPoint Presentation</vt:lpstr>
      <vt:lpstr>فرآیند</vt:lpstr>
      <vt:lpstr>مدیریت فرآیند</vt:lpstr>
      <vt:lpstr>چرخه فرآیند</vt:lpstr>
      <vt:lpstr>چرخه فرآیند</vt:lpstr>
      <vt:lpstr>زمانبندی فرآیند</vt:lpstr>
      <vt:lpstr>انواع زمانبندی فرآیند</vt:lpstr>
      <vt:lpstr>زمانبندی فرآیند</vt:lpstr>
      <vt:lpstr>زمانبندی فرآیند</vt:lpstr>
      <vt:lpstr>زمانبندی فرآیند</vt:lpstr>
      <vt:lpstr>زمانبندی فرآیند</vt:lpstr>
      <vt:lpstr>زمانبندی فرآیند</vt:lpstr>
      <vt:lpstr>PowerPoint Presentation</vt:lpstr>
      <vt:lpstr>زمانبندی فرآیند</vt:lpstr>
      <vt:lpstr>زمانبندی فرآیند</vt:lpstr>
      <vt:lpstr>زمانبندی فرآیند</vt:lpstr>
      <vt:lpstr>مدیریت دیسک</vt:lpstr>
      <vt:lpstr>مدیریت دیسک</vt:lpstr>
      <vt:lpstr>زمانبندی دیسک</vt:lpstr>
      <vt:lpstr>تعریف الگوریتم</vt:lpstr>
      <vt:lpstr> ادامه تعریف الگوریتم</vt:lpstr>
      <vt:lpstr>مراحل تهیه الگوریتم </vt:lpstr>
      <vt:lpstr>فلوچارت</vt:lpstr>
      <vt:lpstr>PowerPoint Presentation</vt:lpstr>
      <vt:lpstr>مثال1 : فلوچارتی رسم کنید که دو عدد را خوانده و حاصلضرب آنها را نمایش دهد.</vt:lpstr>
      <vt:lpstr>مثال2: فلوچارتی رسم کنید که شعاع یک دایره را خوانده، مساحت و محیط آنرا نمایش دهد.</vt:lpstr>
      <vt:lpstr>مثال3: فلوچارتی رسم کنید که سه عدد را خوانده و بصورت زیر تصمیم گیری نماید:</vt:lpstr>
      <vt:lpstr>جواب مثال 3</vt:lpstr>
      <vt:lpstr>مثال 4: فلوچارت برنامه ای را رسم کنید که دو عدد را خوانده سپس مقادیر آن دو را با هم جابجا نماید.</vt:lpstr>
      <vt:lpstr>مثال 5: فلوچارتی رسم کنید که سه ضلع یک مثلث را خوانده، تعیین کند که آیا مثلث قائم الزاویه است یا خیر؟ </vt:lpstr>
      <vt:lpstr>PowerPoint Presentation</vt:lpstr>
      <vt:lpstr>مثال 6: ریشه های یک معادله درجه دوم</vt:lpstr>
      <vt:lpstr>PowerPoint Presentation</vt:lpstr>
      <vt:lpstr>الگوریتم های حلقوی</vt:lpstr>
      <vt:lpstr>مثال 7: فلوچارتی رسم کنید که یک عدد بزرگتر از صفر را خوانده سپس به تعداد آن عدد, اعداد دیگری را خوانده مجموع و میانگین آنها را نمایش دهد.</vt:lpstr>
      <vt:lpstr>PowerPoint Presentation</vt:lpstr>
      <vt:lpstr>مثال 8: الگوریتم برنامه ای را بنویسید که 10 عدد را گرفته و تعیین کند کدام زوج و کدام فرد است.</vt:lpstr>
      <vt:lpstr>مثال 9: الگوریتم برنامه ای را بنویسید که یک عدد مثبت را خوانده و تعداد ارقام عدد را نشان دهد.</vt:lpstr>
      <vt:lpstr>مثال 10: الگوریتم برنامه ای را بنویسید که عدد طبیعی N&gt;1 را خوانده و مقسوم علیه های آن را نمایش دهد </vt:lpstr>
      <vt:lpstr>مثال 11: الگوریتم برنامه ای را بنویسید که یک عدد را خوانده ، اول بودن آن را تعیین نمایید </vt:lpstr>
      <vt:lpstr>مثال 12: الگوریتم برنامه ای را بنویسید که یک عدد مثبت را خوانده فاکتوریل آن را نمایش دهد.</vt:lpstr>
      <vt:lpstr>جواب مثال 12</vt:lpstr>
      <vt:lpstr> مثال 13: برنامه ای بنویسید که عدد N را خوانده، و مجموع ارقام آن را نشان دهد.</vt:lpstr>
      <vt:lpstr>مثال 14: الگوریتم برنامه ای را بنویسید که یک عدد را گرفته تعیین کند که آیا کامل است یا خیر؟</vt:lpstr>
      <vt:lpstr>PowerPoint Presentation</vt:lpstr>
      <vt:lpstr>پروژه: فلوچارتی رسم کنید که ماه و روز را از ورودی گرفته و تعداد روزهای گذشته و باقیمانده از سال را حساب کند و نمایش دهد.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شبکه های کامپیوتری</vt:lpstr>
      <vt:lpstr>اهداف و مزایا</vt:lpstr>
      <vt:lpstr>انواع شبکه ها</vt:lpstr>
      <vt:lpstr>Client - Server</vt:lpstr>
      <vt:lpstr>انواع شبکه ها</vt:lpstr>
      <vt:lpstr>انواع شبکه ها از نظر اندازه</vt:lpstr>
      <vt:lpstr>شبكه‌هاي محلي (LAN)</vt:lpstr>
      <vt:lpstr>شبكه‌هاي محلي (LAN)</vt:lpstr>
      <vt:lpstr>شبكه‌هاي شهری(MAN)</vt:lpstr>
      <vt:lpstr>شبكه‌هاي شهری(WAN)</vt:lpstr>
      <vt:lpstr>شبکه‌هاي‌ بي‌سيم (Wireless Networks)</vt:lpstr>
      <vt:lpstr>انواع شبکه های بیسیم</vt:lpstr>
      <vt:lpstr>انواع شبکه های بیسیم</vt:lpstr>
      <vt:lpstr>شبكه شبكه‌ها   (Internetwork)</vt:lpstr>
      <vt:lpstr>شبكه‌هاي محلي (LAN)</vt:lpstr>
      <vt:lpstr>ساختار IP و بسته IP</vt:lpstr>
      <vt:lpstr>رسانه های انتقال</vt:lpstr>
      <vt:lpstr>زوج به هم تابیده (Twisted Pair)</vt:lpstr>
      <vt:lpstr>كابل كواكسيال (هم‌محور )</vt:lpstr>
      <vt:lpstr>فیبر نوری</vt:lpstr>
      <vt:lpstr>فیبر نوری</vt:lpstr>
      <vt:lpstr>APP vs Web APP</vt:lpstr>
      <vt:lpstr>APP vs Web APP</vt:lpstr>
      <vt:lpstr>مراحل نصب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پیشرفته</vt:lpstr>
      <vt:lpstr>Word پیشرفته</vt:lpstr>
      <vt:lpstr>تغییر واحد اندازه گیری</vt:lpstr>
      <vt:lpstr>تغییر واحد اندازه گیری</vt:lpstr>
      <vt:lpstr>تنظیم حاشیه ھا</vt:lpstr>
      <vt:lpstr>شماره گذاری صفحات</vt:lpstr>
      <vt:lpstr>شماره گذاری صفحات</vt:lpstr>
      <vt:lpstr>ایجاد بخش ھای مختلف</vt:lpstr>
      <vt:lpstr>ایجاد بخش ھای مختلف</vt:lpstr>
      <vt:lpstr>تنظیم روشھای تایپ متن</vt:lpstr>
      <vt:lpstr>تنظیم روشھای تایپ متن</vt:lpstr>
      <vt:lpstr>استفاده از Style</vt:lpstr>
      <vt:lpstr>ایجاد و مدیریت جدول</vt:lpstr>
      <vt:lpstr>ارجاع به یک مرجع</vt:lpstr>
      <vt:lpstr>روش شماره گذاری جداول و اشکال</vt:lpstr>
      <vt:lpstr>تھیه و تنظیم فھرست جداول و اشکال</vt:lpstr>
      <vt:lpstr>روش تایپ فرمول ھای ریاضی و معادلات</vt:lpstr>
      <vt:lpstr>تایپ متن در چند ستون</vt:lpstr>
      <vt:lpstr>روش رسم نمودار</vt:lpstr>
      <vt:lpstr>روش رسم نمودار</vt:lpstr>
      <vt:lpstr>استفاده از زیر نویس ھا</vt:lpstr>
      <vt:lpstr>استفاده از مدیریت منابع</vt:lpstr>
      <vt:lpstr>نرم افزار EndNote</vt:lpstr>
      <vt:lpstr>استفاده از نرم افزار</vt:lpstr>
      <vt:lpstr>روش‌هاي ورود منابع به برنامه</vt:lpstr>
      <vt:lpstr>روش‌ دستی</vt:lpstr>
      <vt:lpstr>روش‌ انتقال از پایگاه داده</vt:lpstr>
      <vt:lpstr>روش‌هاي ورود منابع به برنامه</vt:lpstr>
      <vt:lpstr>حذف منابع</vt:lpstr>
      <vt:lpstr>نحوه درج منابع در Word</vt:lpstr>
      <vt:lpstr>PowerPoint Presentation</vt:lpstr>
      <vt:lpstr>نحوه درج منابع در Word</vt:lpstr>
      <vt:lpstr>نحوه درج منابع در Word</vt:lpstr>
      <vt:lpstr>PowerPoint Presentation</vt:lpstr>
      <vt:lpstr>آدرس سایت</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Dr. Khezrian</dc:creator>
  <cp:lastModifiedBy>mohseni</cp:lastModifiedBy>
  <cp:revision>1213</cp:revision>
  <dcterms:created xsi:type="dcterms:W3CDTF">2010-05-23T14:28:12Z</dcterms:created>
  <dcterms:modified xsi:type="dcterms:W3CDTF">2017-12-01T20:23:19Z</dcterms:modified>
  <cp:version>3</cp:version>
</cp:coreProperties>
</file>